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93" r:id="rId2"/>
    <p:sldId id="288" r:id="rId3"/>
    <p:sldId id="280" r:id="rId4"/>
    <p:sldId id="281" r:id="rId5"/>
    <p:sldId id="282" r:id="rId6"/>
    <p:sldId id="291" r:id="rId7"/>
    <p:sldId id="307" r:id="rId8"/>
    <p:sldId id="308" r:id="rId9"/>
    <p:sldId id="309" r:id="rId10"/>
    <p:sldId id="310" r:id="rId11"/>
    <p:sldId id="311" r:id="rId12"/>
    <p:sldId id="284" r:id="rId13"/>
    <p:sldId id="301" r:id="rId14"/>
  </p:sldIdLst>
  <p:sldSz cx="14630400" cy="8229600"/>
  <p:notesSz cx="8229600" cy="146304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</p:embeddedFont>
    <p:embeddedFont>
      <p:font typeface="Poppins Light" panose="00000400000000000000" pitchFamily="2" charset="0"/>
      <p:regular r:id="rId23"/>
      <p:italic r:id="rId24"/>
    </p:embeddedFont>
    <p:embeddedFont>
      <p:font typeface="Quattrocento" panose="020B0604020202020204" charset="0"/>
      <p:regular r:id="rId25"/>
    </p:embeddedFont>
    <p:embeddedFont>
      <p:font typeface="Rockwell Extra Bold" panose="02060903040505020403" pitchFamily="18" charset="0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84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27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6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4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8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3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6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9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7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7998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0.jp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11/relationships/webextension" Target="../webextensions/webextension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34" name="Picture 33" descr="Woven fabric blowing at night">
            <a:extLst>
              <a:ext uri="{FF2B5EF4-FFF2-40B4-BE49-F238E27FC236}">
                <a16:creationId xmlns:a16="http://schemas.microsoft.com/office/drawing/2014/main" id="{E752273E-D97C-48D5-BF2A-EF967462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" y="0"/>
            <a:ext cx="14629861" cy="8229600"/>
          </a:xfrm>
          <a:prstGeom prst="rect">
            <a:avLst/>
          </a:prstGeom>
        </p:spPr>
      </p:pic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2DB63E4B-F8B8-4092-8E05-DED830784597}"/>
              </a:ext>
            </a:extLst>
          </p:cNvPr>
          <p:cNvSpPr/>
          <p:nvPr/>
        </p:nvSpPr>
        <p:spPr>
          <a:xfrm>
            <a:off x="-228601" y="-143933"/>
            <a:ext cx="15087600" cy="8517466"/>
          </a:xfrm>
          <a:custGeom>
            <a:avLst/>
            <a:gdLst/>
            <a:ahLst/>
            <a:cxnLst/>
            <a:rect l="l" t="t" r="r" b="b"/>
            <a:pathLst>
              <a:path w="14630400" h="8517466">
                <a:moveTo>
                  <a:pt x="8602960" y="4503660"/>
                </a:moveTo>
                <a:lnTo>
                  <a:pt x="8628354" y="4573521"/>
                </a:lnTo>
                <a:lnTo>
                  <a:pt x="8577343" y="4573521"/>
                </a:lnTo>
                <a:close/>
                <a:moveTo>
                  <a:pt x="7640936" y="4503660"/>
                </a:moveTo>
                <a:lnTo>
                  <a:pt x="7666330" y="4573521"/>
                </a:lnTo>
                <a:lnTo>
                  <a:pt x="7615318" y="4573521"/>
                </a:lnTo>
                <a:close/>
                <a:moveTo>
                  <a:pt x="3459461" y="4503660"/>
                </a:moveTo>
                <a:lnTo>
                  <a:pt x="3484855" y="4573521"/>
                </a:lnTo>
                <a:lnTo>
                  <a:pt x="3433844" y="4573521"/>
                </a:lnTo>
                <a:close/>
                <a:moveTo>
                  <a:pt x="4770349" y="4494578"/>
                </a:moveTo>
                <a:lnTo>
                  <a:pt x="4793552" y="4494578"/>
                </a:lnTo>
                <a:cubicBezTo>
                  <a:pt x="4807156" y="4494578"/>
                  <a:pt x="4817775" y="4497613"/>
                  <a:pt x="4825406" y="4503684"/>
                </a:cubicBezTo>
                <a:cubicBezTo>
                  <a:pt x="4833037" y="4509755"/>
                  <a:pt x="4836852" y="4518367"/>
                  <a:pt x="4836852" y="4529520"/>
                </a:cubicBezTo>
                <a:cubicBezTo>
                  <a:pt x="4836852" y="4541798"/>
                  <a:pt x="4833485" y="4551490"/>
                  <a:pt x="4826752" y="4558596"/>
                </a:cubicBezTo>
                <a:cubicBezTo>
                  <a:pt x="4820017" y="4565701"/>
                  <a:pt x="4808853" y="4569254"/>
                  <a:pt x="4793257" y="4569254"/>
                </a:cubicBezTo>
                <a:lnTo>
                  <a:pt x="4777407" y="4569254"/>
                </a:lnTo>
                <a:cubicBezTo>
                  <a:pt x="4774864" y="4569254"/>
                  <a:pt x="4773070" y="4569184"/>
                  <a:pt x="4772025" y="4569044"/>
                </a:cubicBezTo>
                <a:cubicBezTo>
                  <a:pt x="4770980" y="4568905"/>
                  <a:pt x="4770302" y="4568698"/>
                  <a:pt x="4769989" y="4568425"/>
                </a:cubicBezTo>
                <a:cubicBezTo>
                  <a:pt x="4769677" y="4568152"/>
                  <a:pt x="4769449" y="4567486"/>
                  <a:pt x="4769306" y="4566425"/>
                </a:cubicBezTo>
                <a:cubicBezTo>
                  <a:pt x="4769163" y="4565365"/>
                  <a:pt x="4769091" y="4563533"/>
                  <a:pt x="4769091" y="4560929"/>
                </a:cubicBezTo>
                <a:lnTo>
                  <a:pt x="4769091" y="4531616"/>
                </a:lnTo>
                <a:cubicBezTo>
                  <a:pt x="4769091" y="4529422"/>
                  <a:pt x="4769091" y="4527045"/>
                  <a:pt x="4769091" y="4524484"/>
                </a:cubicBezTo>
                <a:cubicBezTo>
                  <a:pt x="4769091" y="4521924"/>
                  <a:pt x="4769182" y="4519290"/>
                  <a:pt x="4769363" y="4516583"/>
                </a:cubicBezTo>
                <a:cubicBezTo>
                  <a:pt x="4769544" y="4513876"/>
                  <a:pt x="4769685" y="4510523"/>
                  <a:pt x="4769787" y="4506522"/>
                </a:cubicBezTo>
                <a:cubicBezTo>
                  <a:pt x="4769888" y="4502522"/>
                  <a:pt x="4770076" y="4498540"/>
                  <a:pt x="4770349" y="4494578"/>
                </a:cubicBezTo>
                <a:close/>
                <a:moveTo>
                  <a:pt x="6399224" y="4492749"/>
                </a:moveTo>
                <a:cubicBezTo>
                  <a:pt x="6410679" y="4492749"/>
                  <a:pt x="6420956" y="4494808"/>
                  <a:pt x="6430056" y="4498926"/>
                </a:cubicBezTo>
                <a:cubicBezTo>
                  <a:pt x="6439156" y="4503044"/>
                  <a:pt x="6446853" y="4508773"/>
                  <a:pt x="6453145" y="4516114"/>
                </a:cubicBezTo>
                <a:cubicBezTo>
                  <a:pt x="6459437" y="4523455"/>
                  <a:pt x="6464274" y="4532143"/>
                  <a:pt x="6467651" y="4542179"/>
                </a:cubicBezTo>
                <a:cubicBezTo>
                  <a:pt x="6471029" y="4552215"/>
                  <a:pt x="6472718" y="4563020"/>
                  <a:pt x="6472718" y="4574593"/>
                </a:cubicBezTo>
                <a:cubicBezTo>
                  <a:pt x="6472718" y="4586096"/>
                  <a:pt x="6471072" y="4596884"/>
                  <a:pt x="6467780" y="4606959"/>
                </a:cubicBezTo>
                <a:cubicBezTo>
                  <a:pt x="6464487" y="4617033"/>
                  <a:pt x="6459766" y="4625817"/>
                  <a:pt x="6453617" y="4633310"/>
                </a:cubicBezTo>
                <a:cubicBezTo>
                  <a:pt x="6447466" y="4640803"/>
                  <a:pt x="6439984" y="4646681"/>
                  <a:pt x="6431169" y="4650945"/>
                </a:cubicBezTo>
                <a:cubicBezTo>
                  <a:pt x="6422353" y="4655209"/>
                  <a:pt x="6412203" y="4657341"/>
                  <a:pt x="6400719" y="4657341"/>
                </a:cubicBezTo>
                <a:cubicBezTo>
                  <a:pt x="6390160" y="4657341"/>
                  <a:pt x="6380561" y="4655444"/>
                  <a:pt x="6371925" y="4651650"/>
                </a:cubicBezTo>
                <a:cubicBezTo>
                  <a:pt x="6363289" y="4647856"/>
                  <a:pt x="6355818" y="4642424"/>
                  <a:pt x="6349510" y="4635355"/>
                </a:cubicBezTo>
                <a:cubicBezTo>
                  <a:pt x="6343203" y="4628286"/>
                  <a:pt x="6338310" y="4619631"/>
                  <a:pt x="6334831" y="4609390"/>
                </a:cubicBezTo>
                <a:cubicBezTo>
                  <a:pt x="6331350" y="4599149"/>
                  <a:pt x="6329611" y="4587450"/>
                  <a:pt x="6329611" y="4574293"/>
                </a:cubicBezTo>
                <a:cubicBezTo>
                  <a:pt x="6329611" y="4562425"/>
                  <a:pt x="6331105" y="4551531"/>
                  <a:pt x="6334092" y="4541612"/>
                </a:cubicBezTo>
                <a:cubicBezTo>
                  <a:pt x="6337080" y="4531694"/>
                  <a:pt x="6341525" y="4523115"/>
                  <a:pt x="6347430" y="4515876"/>
                </a:cubicBezTo>
                <a:cubicBezTo>
                  <a:pt x="6353334" y="4508637"/>
                  <a:pt x="6360615" y="4502973"/>
                  <a:pt x="6369275" y="4498883"/>
                </a:cubicBezTo>
                <a:cubicBezTo>
                  <a:pt x="6377934" y="4494794"/>
                  <a:pt x="6387918" y="4492749"/>
                  <a:pt x="6399224" y="4492749"/>
                </a:cubicBezTo>
                <a:close/>
                <a:moveTo>
                  <a:pt x="10242746" y="4473242"/>
                </a:moveTo>
                <a:lnTo>
                  <a:pt x="10239956" y="4474957"/>
                </a:lnTo>
                <a:lnTo>
                  <a:pt x="10241032" y="4483420"/>
                </a:lnTo>
                <a:lnTo>
                  <a:pt x="10244261" y="4486044"/>
                </a:lnTo>
                <a:cubicBezTo>
                  <a:pt x="10247973" y="4486044"/>
                  <a:pt x="10251076" y="4486178"/>
                  <a:pt x="10253569" y="4486446"/>
                </a:cubicBezTo>
                <a:cubicBezTo>
                  <a:pt x="10256063" y="4486714"/>
                  <a:pt x="10257889" y="4487298"/>
                  <a:pt x="10259048" y="4488196"/>
                </a:cubicBezTo>
                <a:cubicBezTo>
                  <a:pt x="10260500" y="4489469"/>
                  <a:pt x="10261826" y="4491136"/>
                  <a:pt x="10263028" y="4493197"/>
                </a:cubicBezTo>
                <a:cubicBezTo>
                  <a:pt x="10264230" y="4495257"/>
                  <a:pt x="10265009" y="4498631"/>
                  <a:pt x="10265368" y="4503317"/>
                </a:cubicBezTo>
                <a:cubicBezTo>
                  <a:pt x="10265574" y="4505803"/>
                  <a:pt x="10265726" y="4508201"/>
                  <a:pt x="10265823" y="4510511"/>
                </a:cubicBezTo>
                <a:cubicBezTo>
                  <a:pt x="10265920" y="4512821"/>
                  <a:pt x="10266018" y="4515665"/>
                  <a:pt x="10266118" y="4519043"/>
                </a:cubicBezTo>
                <a:cubicBezTo>
                  <a:pt x="10266218" y="4522421"/>
                  <a:pt x="10266268" y="4526489"/>
                  <a:pt x="10266268" y="4531247"/>
                </a:cubicBezTo>
                <a:cubicBezTo>
                  <a:pt x="10266268" y="4536005"/>
                  <a:pt x="10266268" y="4541878"/>
                  <a:pt x="10266268" y="4548866"/>
                </a:cubicBezTo>
                <a:lnTo>
                  <a:pt x="10266268" y="4609645"/>
                </a:lnTo>
                <a:cubicBezTo>
                  <a:pt x="10266268" y="4615633"/>
                  <a:pt x="10266268" y="4620600"/>
                  <a:pt x="10266268" y="4624547"/>
                </a:cubicBezTo>
                <a:cubicBezTo>
                  <a:pt x="10266268" y="4628493"/>
                  <a:pt x="10266218" y="4631871"/>
                  <a:pt x="10266118" y="4634681"/>
                </a:cubicBezTo>
                <a:cubicBezTo>
                  <a:pt x="10266018" y="4637491"/>
                  <a:pt x="10265918" y="4639837"/>
                  <a:pt x="10265818" y="4641720"/>
                </a:cubicBezTo>
                <a:cubicBezTo>
                  <a:pt x="10265718" y="4643603"/>
                  <a:pt x="10265668" y="4645221"/>
                  <a:pt x="10265668" y="4646573"/>
                </a:cubicBezTo>
                <a:cubicBezTo>
                  <a:pt x="10265303" y="4651628"/>
                  <a:pt x="10264470" y="4655094"/>
                  <a:pt x="10263168" y="4656972"/>
                </a:cubicBezTo>
                <a:cubicBezTo>
                  <a:pt x="10261866" y="4658850"/>
                  <a:pt x="10260476" y="4660426"/>
                  <a:pt x="10258996" y="4661699"/>
                </a:cubicBezTo>
                <a:cubicBezTo>
                  <a:pt x="10257860" y="4662569"/>
                  <a:pt x="10256118" y="4663127"/>
                  <a:pt x="10253772" y="4663373"/>
                </a:cubicBezTo>
                <a:cubicBezTo>
                  <a:pt x="10251426" y="4663619"/>
                  <a:pt x="10248246" y="4663742"/>
                  <a:pt x="10244232" y="4663742"/>
                </a:cubicBezTo>
                <a:lnTo>
                  <a:pt x="10240994" y="4666380"/>
                </a:lnTo>
                <a:lnTo>
                  <a:pt x="10239956" y="4674939"/>
                </a:lnTo>
                <a:lnTo>
                  <a:pt x="10242784" y="4676544"/>
                </a:lnTo>
                <a:cubicBezTo>
                  <a:pt x="10244725" y="4676544"/>
                  <a:pt x="10247289" y="4676544"/>
                  <a:pt x="10250478" y="4676544"/>
                </a:cubicBezTo>
                <a:cubicBezTo>
                  <a:pt x="10253667" y="4676544"/>
                  <a:pt x="10256957" y="4676544"/>
                  <a:pt x="10260346" y="4676544"/>
                </a:cubicBezTo>
                <a:cubicBezTo>
                  <a:pt x="10263735" y="4676544"/>
                  <a:pt x="10267025" y="4676544"/>
                  <a:pt x="10270214" y="4676544"/>
                </a:cubicBezTo>
                <a:cubicBezTo>
                  <a:pt x="10273403" y="4676544"/>
                  <a:pt x="10275695" y="4676544"/>
                  <a:pt x="10277088" y="4676544"/>
                </a:cubicBezTo>
                <a:lnTo>
                  <a:pt x="10282770" y="4676544"/>
                </a:lnTo>
                <a:cubicBezTo>
                  <a:pt x="10284164" y="4676544"/>
                  <a:pt x="10286456" y="4676544"/>
                  <a:pt x="10289648" y="4676544"/>
                </a:cubicBezTo>
                <a:cubicBezTo>
                  <a:pt x="10292838" y="4676544"/>
                  <a:pt x="10296128" y="4676544"/>
                  <a:pt x="10299516" y="4676544"/>
                </a:cubicBezTo>
                <a:cubicBezTo>
                  <a:pt x="10302903" y="4676544"/>
                  <a:pt x="10306192" y="4676544"/>
                  <a:pt x="10309380" y="4676544"/>
                </a:cubicBezTo>
                <a:cubicBezTo>
                  <a:pt x="10312570" y="4676544"/>
                  <a:pt x="10315120" y="4676544"/>
                  <a:pt x="10317028" y="4676544"/>
                </a:cubicBezTo>
                <a:lnTo>
                  <a:pt x="10319904" y="4674939"/>
                </a:lnTo>
                <a:lnTo>
                  <a:pt x="10318846" y="4666576"/>
                </a:lnTo>
                <a:lnTo>
                  <a:pt x="10316070" y="4663742"/>
                </a:lnTo>
                <a:cubicBezTo>
                  <a:pt x="10311917" y="4663742"/>
                  <a:pt x="10308630" y="4663617"/>
                  <a:pt x="10306209" y="4663366"/>
                </a:cubicBezTo>
                <a:cubicBezTo>
                  <a:pt x="10303788" y="4663115"/>
                  <a:pt x="10302008" y="4662547"/>
                  <a:pt x="10300868" y="4661661"/>
                </a:cubicBezTo>
                <a:cubicBezTo>
                  <a:pt x="10299322" y="4660305"/>
                  <a:pt x="10297956" y="4658699"/>
                  <a:pt x="10296772" y="4656841"/>
                </a:cubicBezTo>
                <a:cubicBezTo>
                  <a:pt x="10295588" y="4654984"/>
                  <a:pt x="10294802" y="4651340"/>
                  <a:pt x="10294415" y="4645911"/>
                </a:cubicBezTo>
                <a:cubicBezTo>
                  <a:pt x="10294227" y="4643657"/>
                  <a:pt x="10294086" y="4641520"/>
                  <a:pt x="10293988" y="4639501"/>
                </a:cubicBezTo>
                <a:cubicBezTo>
                  <a:pt x="10293892" y="4637482"/>
                  <a:pt x="10293801" y="4635223"/>
                  <a:pt x="10293717" y="4632724"/>
                </a:cubicBezTo>
                <a:cubicBezTo>
                  <a:pt x="10293633" y="4630225"/>
                  <a:pt x="10293591" y="4626511"/>
                  <a:pt x="10293591" y="4621582"/>
                </a:cubicBezTo>
                <a:cubicBezTo>
                  <a:pt x="10293591" y="4616653"/>
                  <a:pt x="10293591" y="4610602"/>
                  <a:pt x="10293591" y="4603430"/>
                </a:cubicBezTo>
                <a:lnTo>
                  <a:pt x="10293591" y="4548442"/>
                </a:lnTo>
                <a:cubicBezTo>
                  <a:pt x="10293591" y="4541270"/>
                  <a:pt x="10293591" y="4535166"/>
                  <a:pt x="10293591" y="4530132"/>
                </a:cubicBezTo>
                <a:cubicBezTo>
                  <a:pt x="10293591" y="4525099"/>
                  <a:pt x="10293633" y="4521238"/>
                  <a:pt x="10293717" y="4518550"/>
                </a:cubicBezTo>
                <a:cubicBezTo>
                  <a:pt x="10293801" y="4515862"/>
                  <a:pt x="10293892" y="4513349"/>
                  <a:pt x="10293991" y="4511011"/>
                </a:cubicBezTo>
                <a:cubicBezTo>
                  <a:pt x="10294089" y="4508673"/>
                  <a:pt x="10294240" y="4506087"/>
                  <a:pt x="10294443" y="4503255"/>
                </a:cubicBezTo>
                <a:cubicBezTo>
                  <a:pt x="10294806" y="4498188"/>
                  <a:pt x="10295563" y="4494748"/>
                  <a:pt x="10296718" y="4492935"/>
                </a:cubicBezTo>
                <a:cubicBezTo>
                  <a:pt x="10297872" y="4491122"/>
                  <a:pt x="10299222" y="4489539"/>
                  <a:pt x="10300768" y="4488187"/>
                </a:cubicBezTo>
                <a:cubicBezTo>
                  <a:pt x="10301917" y="4487295"/>
                  <a:pt x="10303788" y="4486714"/>
                  <a:pt x="10306378" y="4486446"/>
                </a:cubicBezTo>
                <a:cubicBezTo>
                  <a:pt x="10308969" y="4486178"/>
                  <a:pt x="10312182" y="4486044"/>
                  <a:pt x="10316018" y="4486044"/>
                </a:cubicBezTo>
                <a:lnTo>
                  <a:pt x="10318814" y="4483205"/>
                </a:lnTo>
                <a:lnTo>
                  <a:pt x="10319904" y="4474952"/>
                </a:lnTo>
                <a:lnTo>
                  <a:pt x="10317070" y="4473242"/>
                </a:lnTo>
                <a:cubicBezTo>
                  <a:pt x="10315134" y="4473242"/>
                  <a:pt x="10312570" y="4473242"/>
                  <a:pt x="10309380" y="4473242"/>
                </a:cubicBezTo>
                <a:cubicBezTo>
                  <a:pt x="10306192" y="4473242"/>
                  <a:pt x="10302903" y="4473242"/>
                  <a:pt x="10299516" y="4473242"/>
                </a:cubicBezTo>
                <a:cubicBezTo>
                  <a:pt x="10296128" y="4473242"/>
                  <a:pt x="10292838" y="4473242"/>
                  <a:pt x="10289648" y="4473242"/>
                </a:cubicBezTo>
                <a:cubicBezTo>
                  <a:pt x="10286456" y="4473242"/>
                  <a:pt x="10284164" y="4473242"/>
                  <a:pt x="10282770" y="4473242"/>
                </a:cubicBezTo>
                <a:lnTo>
                  <a:pt x="10277088" y="4473242"/>
                </a:lnTo>
                <a:cubicBezTo>
                  <a:pt x="10275695" y="4473242"/>
                  <a:pt x="10273403" y="4473242"/>
                  <a:pt x="10270214" y="4473242"/>
                </a:cubicBezTo>
                <a:cubicBezTo>
                  <a:pt x="10267025" y="4473242"/>
                  <a:pt x="10263735" y="4473242"/>
                  <a:pt x="10260346" y="4473242"/>
                </a:cubicBezTo>
                <a:cubicBezTo>
                  <a:pt x="10256957" y="4473242"/>
                  <a:pt x="10253667" y="4473242"/>
                  <a:pt x="10250478" y="4473242"/>
                </a:cubicBezTo>
                <a:cubicBezTo>
                  <a:pt x="10247289" y="4473242"/>
                  <a:pt x="10244712" y="4473242"/>
                  <a:pt x="10242746" y="4473242"/>
                </a:cubicBezTo>
                <a:close/>
                <a:moveTo>
                  <a:pt x="8975922" y="4473242"/>
                </a:moveTo>
                <a:lnTo>
                  <a:pt x="8973130" y="4474957"/>
                </a:lnTo>
                <a:lnTo>
                  <a:pt x="8974207" y="4483420"/>
                </a:lnTo>
                <a:lnTo>
                  <a:pt x="8977436" y="4486044"/>
                </a:lnTo>
                <a:cubicBezTo>
                  <a:pt x="8981176" y="4486044"/>
                  <a:pt x="8984286" y="4486177"/>
                  <a:pt x="8986768" y="4486444"/>
                </a:cubicBezTo>
                <a:cubicBezTo>
                  <a:pt x="8989249" y="4486710"/>
                  <a:pt x="8991068" y="4487293"/>
                  <a:pt x="8992224" y="4488192"/>
                </a:cubicBezTo>
                <a:cubicBezTo>
                  <a:pt x="8993766" y="4489541"/>
                  <a:pt x="8995115" y="4491123"/>
                  <a:pt x="8996269" y="4492937"/>
                </a:cubicBezTo>
                <a:cubicBezTo>
                  <a:pt x="8997424" y="4494752"/>
                  <a:pt x="8998191" y="4498323"/>
                  <a:pt x="8998572" y="4503651"/>
                </a:cubicBezTo>
                <a:cubicBezTo>
                  <a:pt x="8998760" y="4505898"/>
                  <a:pt x="8998901" y="4508176"/>
                  <a:pt x="8998998" y="4510482"/>
                </a:cubicBezTo>
                <a:cubicBezTo>
                  <a:pt x="8999095" y="4512789"/>
                  <a:pt x="8999193" y="4515629"/>
                  <a:pt x="8999293" y="4519003"/>
                </a:cubicBezTo>
                <a:cubicBezTo>
                  <a:pt x="8999393" y="4522376"/>
                  <a:pt x="8999443" y="4526439"/>
                  <a:pt x="8999443" y="4531192"/>
                </a:cubicBezTo>
                <a:cubicBezTo>
                  <a:pt x="8999443" y="4535945"/>
                  <a:pt x="8999443" y="4541811"/>
                  <a:pt x="8999443" y="4548790"/>
                </a:cubicBezTo>
                <a:lnTo>
                  <a:pt x="8999443" y="4609497"/>
                </a:lnTo>
                <a:cubicBezTo>
                  <a:pt x="8999443" y="4615479"/>
                  <a:pt x="8999443" y="4620464"/>
                  <a:pt x="8999443" y="4624451"/>
                </a:cubicBezTo>
                <a:cubicBezTo>
                  <a:pt x="8999443" y="4628439"/>
                  <a:pt x="8999443" y="4631813"/>
                  <a:pt x="8999443" y="4634574"/>
                </a:cubicBezTo>
                <a:cubicBezTo>
                  <a:pt x="8999443" y="4637335"/>
                  <a:pt x="8999398" y="4639586"/>
                  <a:pt x="8999306" y="4641327"/>
                </a:cubicBezTo>
                <a:cubicBezTo>
                  <a:pt x="8999213" y="4643069"/>
                  <a:pt x="8999060" y="4644706"/>
                  <a:pt x="8998844" y="4646240"/>
                </a:cubicBezTo>
                <a:cubicBezTo>
                  <a:pt x="8998284" y="4650739"/>
                  <a:pt x="8997385" y="4654139"/>
                  <a:pt x="8996145" y="4656441"/>
                </a:cubicBezTo>
                <a:cubicBezTo>
                  <a:pt x="8994905" y="4658743"/>
                  <a:pt x="8993568" y="4660523"/>
                  <a:pt x="8992132" y="4661780"/>
                </a:cubicBezTo>
                <a:cubicBezTo>
                  <a:pt x="8990978" y="4662678"/>
                  <a:pt x="8989237" y="4663252"/>
                  <a:pt x="8986911" y="4663502"/>
                </a:cubicBezTo>
                <a:cubicBezTo>
                  <a:pt x="8984585" y="4663751"/>
                  <a:pt x="8981436" y="4663875"/>
                  <a:pt x="8977464" y="4663875"/>
                </a:cubicBezTo>
                <a:lnTo>
                  <a:pt x="8974168" y="4666514"/>
                </a:lnTo>
                <a:lnTo>
                  <a:pt x="8973130" y="4674953"/>
                </a:lnTo>
                <a:lnTo>
                  <a:pt x="8975969" y="4676544"/>
                </a:lnTo>
                <a:cubicBezTo>
                  <a:pt x="8977902" y="4676544"/>
                  <a:pt x="8980464" y="4676544"/>
                  <a:pt x="8983654" y="4676544"/>
                </a:cubicBezTo>
                <a:cubicBezTo>
                  <a:pt x="8986842" y="4676544"/>
                  <a:pt x="8990132" y="4676544"/>
                  <a:pt x="8993521" y="4676544"/>
                </a:cubicBezTo>
                <a:cubicBezTo>
                  <a:pt x="8996910" y="4676544"/>
                  <a:pt x="9000200" y="4676544"/>
                  <a:pt x="9003389" y="4676544"/>
                </a:cubicBezTo>
                <a:cubicBezTo>
                  <a:pt x="9006578" y="4676544"/>
                  <a:pt x="9008870" y="4676544"/>
                  <a:pt x="9010264" y="4676544"/>
                </a:cubicBezTo>
                <a:lnTo>
                  <a:pt x="9070662" y="4676544"/>
                </a:lnTo>
                <a:cubicBezTo>
                  <a:pt x="9073256" y="4676544"/>
                  <a:pt x="9076396" y="4676544"/>
                  <a:pt x="9080084" y="4676544"/>
                </a:cubicBezTo>
                <a:cubicBezTo>
                  <a:pt x="9083772" y="4676544"/>
                  <a:pt x="9087360" y="4676544"/>
                  <a:pt x="9090848" y="4676544"/>
                </a:cubicBezTo>
                <a:cubicBezTo>
                  <a:pt x="9094336" y="4676544"/>
                  <a:pt x="9097424" y="4676544"/>
                  <a:pt x="9100116" y="4676544"/>
                </a:cubicBezTo>
                <a:cubicBezTo>
                  <a:pt x="9102806" y="4676544"/>
                  <a:pt x="9105134" y="4676544"/>
                  <a:pt x="9107100" y="4676544"/>
                </a:cubicBezTo>
                <a:lnTo>
                  <a:pt x="9110929" y="4671791"/>
                </a:lnTo>
                <a:lnTo>
                  <a:pt x="9116472" y="4630100"/>
                </a:lnTo>
                <a:lnTo>
                  <a:pt x="9104004" y="4630100"/>
                </a:lnTo>
                <a:lnTo>
                  <a:pt x="9101918" y="4632886"/>
                </a:lnTo>
                <a:cubicBezTo>
                  <a:pt x="9100420" y="4638661"/>
                  <a:pt x="9099404" y="4643015"/>
                  <a:pt x="9098872" y="4645947"/>
                </a:cubicBezTo>
                <a:cubicBezTo>
                  <a:pt x="9098340" y="4648879"/>
                  <a:pt x="9097010" y="4650975"/>
                  <a:pt x="9094879" y="4652236"/>
                </a:cubicBezTo>
                <a:cubicBezTo>
                  <a:pt x="9092748" y="4653496"/>
                  <a:pt x="9088868" y="4654358"/>
                  <a:pt x="9083237" y="4654819"/>
                </a:cubicBezTo>
                <a:cubicBezTo>
                  <a:pt x="9077606" y="4655281"/>
                  <a:pt x="9068732" y="4655512"/>
                  <a:pt x="9056612" y="4655512"/>
                </a:cubicBezTo>
                <a:lnTo>
                  <a:pt x="9031195" y="4655512"/>
                </a:lnTo>
                <a:cubicBezTo>
                  <a:pt x="9029115" y="4655512"/>
                  <a:pt x="9028023" y="4654490"/>
                  <a:pt x="9027918" y="4652445"/>
                </a:cubicBezTo>
                <a:cubicBezTo>
                  <a:pt x="9027706" y="4648435"/>
                  <a:pt x="9027501" y="4644962"/>
                  <a:pt x="9027304" y="4642025"/>
                </a:cubicBezTo>
                <a:cubicBezTo>
                  <a:pt x="9027106" y="4639088"/>
                  <a:pt x="9026968" y="4636237"/>
                  <a:pt x="9026888" y="4633472"/>
                </a:cubicBezTo>
                <a:cubicBezTo>
                  <a:pt x="9026806" y="4630706"/>
                  <a:pt x="9026766" y="4626768"/>
                  <a:pt x="9026766" y="4621658"/>
                </a:cubicBezTo>
                <a:cubicBezTo>
                  <a:pt x="9026766" y="4616548"/>
                  <a:pt x="9026766" y="4610504"/>
                  <a:pt x="9026766" y="4603525"/>
                </a:cubicBezTo>
                <a:lnTo>
                  <a:pt x="9026766" y="4548494"/>
                </a:lnTo>
                <a:cubicBezTo>
                  <a:pt x="9026766" y="4541316"/>
                  <a:pt x="9026766" y="4535433"/>
                  <a:pt x="9026766" y="4530847"/>
                </a:cubicBezTo>
                <a:cubicBezTo>
                  <a:pt x="9026766" y="4526261"/>
                  <a:pt x="9026766" y="4522202"/>
                  <a:pt x="9026766" y="4518672"/>
                </a:cubicBezTo>
                <a:cubicBezTo>
                  <a:pt x="9026766" y="4515141"/>
                  <a:pt x="9026806" y="4512400"/>
                  <a:pt x="9026890" y="4510449"/>
                </a:cubicBezTo>
                <a:cubicBezTo>
                  <a:pt x="9026972" y="4508498"/>
                  <a:pt x="9027116" y="4506106"/>
                  <a:pt x="9027318" y="4503274"/>
                </a:cubicBezTo>
                <a:cubicBezTo>
                  <a:pt x="9027680" y="4498413"/>
                  <a:pt x="9028485" y="4495025"/>
                  <a:pt x="9029732" y="4493109"/>
                </a:cubicBezTo>
                <a:cubicBezTo>
                  <a:pt x="9030981" y="4491193"/>
                  <a:pt x="9032384" y="4489552"/>
                  <a:pt x="9033943" y="4488187"/>
                </a:cubicBezTo>
                <a:cubicBezTo>
                  <a:pt x="9035092" y="4487295"/>
                  <a:pt x="9036962" y="4486714"/>
                  <a:pt x="9039553" y="4486446"/>
                </a:cubicBezTo>
                <a:cubicBezTo>
                  <a:pt x="9042144" y="4486178"/>
                  <a:pt x="9045356" y="4486044"/>
                  <a:pt x="9049192" y="4486044"/>
                </a:cubicBezTo>
                <a:lnTo>
                  <a:pt x="9051988" y="4483205"/>
                </a:lnTo>
                <a:lnTo>
                  <a:pt x="9053079" y="4474952"/>
                </a:lnTo>
                <a:lnTo>
                  <a:pt x="9050245" y="4473242"/>
                </a:lnTo>
                <a:cubicBezTo>
                  <a:pt x="9048308" y="4473242"/>
                  <a:pt x="9045745" y="4473242"/>
                  <a:pt x="9042556" y="4473242"/>
                </a:cubicBezTo>
                <a:cubicBezTo>
                  <a:pt x="9039367" y="4473242"/>
                  <a:pt x="9036078" y="4473242"/>
                  <a:pt x="9032690" y="4473242"/>
                </a:cubicBezTo>
                <a:cubicBezTo>
                  <a:pt x="9029302" y="4473242"/>
                  <a:pt x="9026013" y="4473242"/>
                  <a:pt x="9022822" y="4473242"/>
                </a:cubicBezTo>
                <a:cubicBezTo>
                  <a:pt x="9019632" y="4473242"/>
                  <a:pt x="9017339" y="4473242"/>
                  <a:pt x="9015945" y="4473242"/>
                </a:cubicBezTo>
                <a:lnTo>
                  <a:pt x="9010264" y="4473242"/>
                </a:lnTo>
                <a:cubicBezTo>
                  <a:pt x="9008870" y="4473242"/>
                  <a:pt x="9006578" y="4473242"/>
                  <a:pt x="9003389" y="4473242"/>
                </a:cubicBezTo>
                <a:cubicBezTo>
                  <a:pt x="9000200" y="4473242"/>
                  <a:pt x="8996910" y="4473242"/>
                  <a:pt x="8993521" y="4473242"/>
                </a:cubicBezTo>
                <a:cubicBezTo>
                  <a:pt x="8990132" y="4473242"/>
                  <a:pt x="8986842" y="4473242"/>
                  <a:pt x="8983654" y="4473242"/>
                </a:cubicBezTo>
                <a:cubicBezTo>
                  <a:pt x="8980464" y="4473242"/>
                  <a:pt x="8977886" y="4473242"/>
                  <a:pt x="8975922" y="4473242"/>
                </a:cubicBezTo>
                <a:close/>
                <a:moveTo>
                  <a:pt x="5946973" y="4473242"/>
                </a:moveTo>
                <a:lnTo>
                  <a:pt x="5944181" y="4474957"/>
                </a:lnTo>
                <a:lnTo>
                  <a:pt x="5945257" y="4483420"/>
                </a:lnTo>
                <a:lnTo>
                  <a:pt x="5948486" y="4486044"/>
                </a:lnTo>
                <a:cubicBezTo>
                  <a:pt x="5952198" y="4486044"/>
                  <a:pt x="5955301" y="4486178"/>
                  <a:pt x="5957795" y="4486446"/>
                </a:cubicBezTo>
                <a:cubicBezTo>
                  <a:pt x="5960289" y="4486714"/>
                  <a:pt x="5962116" y="4487298"/>
                  <a:pt x="5963274" y="4488196"/>
                </a:cubicBezTo>
                <a:cubicBezTo>
                  <a:pt x="5964726" y="4489469"/>
                  <a:pt x="5966051" y="4491136"/>
                  <a:pt x="5967253" y="4493197"/>
                </a:cubicBezTo>
                <a:cubicBezTo>
                  <a:pt x="5968455" y="4495257"/>
                  <a:pt x="5969236" y="4498631"/>
                  <a:pt x="5969594" y="4503317"/>
                </a:cubicBezTo>
                <a:cubicBezTo>
                  <a:pt x="5969800" y="4505803"/>
                  <a:pt x="5969953" y="4508201"/>
                  <a:pt x="5970048" y="4510511"/>
                </a:cubicBezTo>
                <a:cubicBezTo>
                  <a:pt x="5970145" y="4512821"/>
                  <a:pt x="5970244" y="4515665"/>
                  <a:pt x="5970345" y="4519043"/>
                </a:cubicBezTo>
                <a:cubicBezTo>
                  <a:pt x="5970444" y="4522421"/>
                  <a:pt x="5970494" y="4526489"/>
                  <a:pt x="5970494" y="4531247"/>
                </a:cubicBezTo>
                <a:cubicBezTo>
                  <a:pt x="5970494" y="4536005"/>
                  <a:pt x="5970494" y="4541878"/>
                  <a:pt x="5970494" y="4548866"/>
                </a:cubicBezTo>
                <a:lnTo>
                  <a:pt x="5970494" y="4609645"/>
                </a:lnTo>
                <a:cubicBezTo>
                  <a:pt x="5970494" y="4615633"/>
                  <a:pt x="5970494" y="4620600"/>
                  <a:pt x="5970494" y="4624547"/>
                </a:cubicBezTo>
                <a:cubicBezTo>
                  <a:pt x="5970494" y="4628493"/>
                  <a:pt x="5970444" y="4631871"/>
                  <a:pt x="5970345" y="4634681"/>
                </a:cubicBezTo>
                <a:cubicBezTo>
                  <a:pt x="5970244" y="4637491"/>
                  <a:pt x="5970144" y="4639837"/>
                  <a:pt x="5970044" y="4641720"/>
                </a:cubicBezTo>
                <a:cubicBezTo>
                  <a:pt x="5969944" y="4643603"/>
                  <a:pt x="5969894" y="4645221"/>
                  <a:pt x="5969894" y="4646573"/>
                </a:cubicBezTo>
                <a:cubicBezTo>
                  <a:pt x="5969529" y="4651628"/>
                  <a:pt x="5968696" y="4655094"/>
                  <a:pt x="5967394" y="4656972"/>
                </a:cubicBezTo>
                <a:cubicBezTo>
                  <a:pt x="5966092" y="4658850"/>
                  <a:pt x="5964702" y="4660426"/>
                  <a:pt x="5963222" y="4661699"/>
                </a:cubicBezTo>
                <a:cubicBezTo>
                  <a:pt x="5962085" y="4662569"/>
                  <a:pt x="5960344" y="4663127"/>
                  <a:pt x="5957998" y="4663373"/>
                </a:cubicBezTo>
                <a:cubicBezTo>
                  <a:pt x="5955651" y="4663619"/>
                  <a:pt x="5952471" y="4663742"/>
                  <a:pt x="5948459" y="4663742"/>
                </a:cubicBezTo>
                <a:lnTo>
                  <a:pt x="5945220" y="4666380"/>
                </a:lnTo>
                <a:lnTo>
                  <a:pt x="5944181" y="4674939"/>
                </a:lnTo>
                <a:lnTo>
                  <a:pt x="5947010" y="4676544"/>
                </a:lnTo>
                <a:cubicBezTo>
                  <a:pt x="5948950" y="4676544"/>
                  <a:pt x="5951515" y="4676544"/>
                  <a:pt x="5954704" y="4676544"/>
                </a:cubicBezTo>
                <a:cubicBezTo>
                  <a:pt x="5957894" y="4676544"/>
                  <a:pt x="5961182" y="4676544"/>
                  <a:pt x="5964572" y="4676544"/>
                </a:cubicBezTo>
                <a:cubicBezTo>
                  <a:pt x="5967961" y="4676544"/>
                  <a:pt x="5971250" y="4676544"/>
                  <a:pt x="5974440" y="4676544"/>
                </a:cubicBezTo>
                <a:cubicBezTo>
                  <a:pt x="5977630" y="4676544"/>
                  <a:pt x="5979920" y="4676544"/>
                  <a:pt x="5981315" y="4676544"/>
                </a:cubicBezTo>
                <a:lnTo>
                  <a:pt x="5986997" y="4676544"/>
                </a:lnTo>
                <a:cubicBezTo>
                  <a:pt x="5988390" y="4676544"/>
                  <a:pt x="5990682" y="4676544"/>
                  <a:pt x="5993873" y="4676544"/>
                </a:cubicBezTo>
                <a:cubicBezTo>
                  <a:pt x="5997064" y="4676544"/>
                  <a:pt x="6000353" y="4676544"/>
                  <a:pt x="6003741" y="4676544"/>
                </a:cubicBezTo>
                <a:cubicBezTo>
                  <a:pt x="6007129" y="4676544"/>
                  <a:pt x="6010417" y="4676544"/>
                  <a:pt x="6013606" y="4676544"/>
                </a:cubicBezTo>
                <a:cubicBezTo>
                  <a:pt x="6016796" y="4676544"/>
                  <a:pt x="6019344" y="4676544"/>
                  <a:pt x="6021252" y="4676544"/>
                </a:cubicBezTo>
                <a:lnTo>
                  <a:pt x="6024130" y="4674939"/>
                </a:lnTo>
                <a:lnTo>
                  <a:pt x="6023072" y="4666576"/>
                </a:lnTo>
                <a:lnTo>
                  <a:pt x="6020295" y="4663742"/>
                </a:lnTo>
                <a:cubicBezTo>
                  <a:pt x="6016143" y="4663742"/>
                  <a:pt x="6012855" y="4663617"/>
                  <a:pt x="6010435" y="4663366"/>
                </a:cubicBezTo>
                <a:cubicBezTo>
                  <a:pt x="6008014" y="4663115"/>
                  <a:pt x="6006234" y="4662547"/>
                  <a:pt x="6005094" y="4661661"/>
                </a:cubicBezTo>
                <a:cubicBezTo>
                  <a:pt x="6003547" y="4660305"/>
                  <a:pt x="6002182" y="4658699"/>
                  <a:pt x="6000998" y="4656841"/>
                </a:cubicBezTo>
                <a:cubicBezTo>
                  <a:pt x="5999813" y="4654984"/>
                  <a:pt x="5999027" y="4651340"/>
                  <a:pt x="5998640" y="4645911"/>
                </a:cubicBezTo>
                <a:cubicBezTo>
                  <a:pt x="5998453" y="4643657"/>
                  <a:pt x="5998311" y="4641520"/>
                  <a:pt x="5998214" y="4639501"/>
                </a:cubicBezTo>
                <a:cubicBezTo>
                  <a:pt x="5998117" y="4637482"/>
                  <a:pt x="5998027" y="4635223"/>
                  <a:pt x="5997943" y="4632724"/>
                </a:cubicBezTo>
                <a:cubicBezTo>
                  <a:pt x="5997858" y="4630225"/>
                  <a:pt x="5997816" y="4626511"/>
                  <a:pt x="5997816" y="4621582"/>
                </a:cubicBezTo>
                <a:cubicBezTo>
                  <a:pt x="5997816" y="4616653"/>
                  <a:pt x="5997816" y="4610602"/>
                  <a:pt x="5997816" y="4603430"/>
                </a:cubicBezTo>
                <a:lnTo>
                  <a:pt x="5997816" y="4548442"/>
                </a:lnTo>
                <a:cubicBezTo>
                  <a:pt x="5997816" y="4541270"/>
                  <a:pt x="5997816" y="4535166"/>
                  <a:pt x="5997816" y="4530132"/>
                </a:cubicBezTo>
                <a:cubicBezTo>
                  <a:pt x="5997816" y="4525099"/>
                  <a:pt x="5997858" y="4521238"/>
                  <a:pt x="5997943" y="4518550"/>
                </a:cubicBezTo>
                <a:cubicBezTo>
                  <a:pt x="5998027" y="4515862"/>
                  <a:pt x="5998119" y="4513349"/>
                  <a:pt x="5998216" y="4511011"/>
                </a:cubicBezTo>
                <a:cubicBezTo>
                  <a:pt x="5998315" y="4508673"/>
                  <a:pt x="5998465" y="4506087"/>
                  <a:pt x="5998669" y="4503255"/>
                </a:cubicBezTo>
                <a:cubicBezTo>
                  <a:pt x="5999031" y="4498188"/>
                  <a:pt x="5999789" y="4494748"/>
                  <a:pt x="6000944" y="4492935"/>
                </a:cubicBezTo>
                <a:cubicBezTo>
                  <a:pt x="6002097" y="4491122"/>
                  <a:pt x="6003447" y="4489539"/>
                  <a:pt x="6004994" y="4488187"/>
                </a:cubicBezTo>
                <a:cubicBezTo>
                  <a:pt x="6006144" y="4487295"/>
                  <a:pt x="6008013" y="4486714"/>
                  <a:pt x="6010604" y="4486446"/>
                </a:cubicBezTo>
                <a:cubicBezTo>
                  <a:pt x="6013195" y="4486178"/>
                  <a:pt x="6016407" y="4486044"/>
                  <a:pt x="6020244" y="4486044"/>
                </a:cubicBezTo>
                <a:lnTo>
                  <a:pt x="6023038" y="4483205"/>
                </a:lnTo>
                <a:lnTo>
                  <a:pt x="6024130" y="4474952"/>
                </a:lnTo>
                <a:lnTo>
                  <a:pt x="6021295" y="4473242"/>
                </a:lnTo>
                <a:cubicBezTo>
                  <a:pt x="6019358" y="4473242"/>
                  <a:pt x="6016796" y="4473242"/>
                  <a:pt x="6013606" y="4473242"/>
                </a:cubicBezTo>
                <a:cubicBezTo>
                  <a:pt x="6010417" y="4473242"/>
                  <a:pt x="6007129" y="4473242"/>
                  <a:pt x="6003741" y="4473242"/>
                </a:cubicBezTo>
                <a:cubicBezTo>
                  <a:pt x="6000353" y="4473242"/>
                  <a:pt x="5997064" y="4473242"/>
                  <a:pt x="5993873" y="4473242"/>
                </a:cubicBezTo>
                <a:cubicBezTo>
                  <a:pt x="5990682" y="4473242"/>
                  <a:pt x="5988390" y="4473242"/>
                  <a:pt x="5986997" y="4473242"/>
                </a:cubicBezTo>
                <a:lnTo>
                  <a:pt x="5981315" y="4473242"/>
                </a:lnTo>
                <a:cubicBezTo>
                  <a:pt x="5979920" y="4473242"/>
                  <a:pt x="5977630" y="4473242"/>
                  <a:pt x="5974440" y="4473242"/>
                </a:cubicBezTo>
                <a:cubicBezTo>
                  <a:pt x="5971250" y="4473242"/>
                  <a:pt x="5967961" y="4473242"/>
                  <a:pt x="5964572" y="4473242"/>
                </a:cubicBezTo>
                <a:cubicBezTo>
                  <a:pt x="5961182" y="4473242"/>
                  <a:pt x="5957894" y="4473242"/>
                  <a:pt x="5954704" y="4473242"/>
                </a:cubicBezTo>
                <a:cubicBezTo>
                  <a:pt x="5951515" y="4473242"/>
                  <a:pt x="5948937" y="4473242"/>
                  <a:pt x="5946973" y="4473242"/>
                </a:cubicBezTo>
                <a:close/>
                <a:moveTo>
                  <a:pt x="5165922" y="4473242"/>
                </a:moveTo>
                <a:lnTo>
                  <a:pt x="5163132" y="4474957"/>
                </a:lnTo>
                <a:lnTo>
                  <a:pt x="5164207" y="4483420"/>
                </a:lnTo>
                <a:lnTo>
                  <a:pt x="5167437" y="4486044"/>
                </a:lnTo>
                <a:cubicBezTo>
                  <a:pt x="5171148" y="4486044"/>
                  <a:pt x="5174251" y="4486178"/>
                  <a:pt x="5176745" y="4486446"/>
                </a:cubicBezTo>
                <a:cubicBezTo>
                  <a:pt x="5179239" y="4486714"/>
                  <a:pt x="5181065" y="4487298"/>
                  <a:pt x="5182224" y="4488196"/>
                </a:cubicBezTo>
                <a:cubicBezTo>
                  <a:pt x="5183675" y="4489469"/>
                  <a:pt x="5185001" y="4491136"/>
                  <a:pt x="5186204" y="4493197"/>
                </a:cubicBezTo>
                <a:cubicBezTo>
                  <a:pt x="5187405" y="4495257"/>
                  <a:pt x="5188185" y="4498631"/>
                  <a:pt x="5188544" y="4503317"/>
                </a:cubicBezTo>
                <a:cubicBezTo>
                  <a:pt x="5188751" y="4505803"/>
                  <a:pt x="5188902" y="4508201"/>
                  <a:pt x="5188999" y="4510511"/>
                </a:cubicBezTo>
                <a:cubicBezTo>
                  <a:pt x="5189095" y="4512821"/>
                  <a:pt x="5189194" y="4515665"/>
                  <a:pt x="5189294" y="4519043"/>
                </a:cubicBezTo>
                <a:cubicBezTo>
                  <a:pt x="5189395" y="4522421"/>
                  <a:pt x="5189444" y="4526489"/>
                  <a:pt x="5189444" y="4531247"/>
                </a:cubicBezTo>
                <a:cubicBezTo>
                  <a:pt x="5189444" y="4536005"/>
                  <a:pt x="5189444" y="4541878"/>
                  <a:pt x="5189444" y="4548866"/>
                </a:cubicBezTo>
                <a:lnTo>
                  <a:pt x="5189444" y="4609645"/>
                </a:lnTo>
                <a:cubicBezTo>
                  <a:pt x="5189444" y="4615633"/>
                  <a:pt x="5189444" y="4620600"/>
                  <a:pt x="5189444" y="4624547"/>
                </a:cubicBezTo>
                <a:cubicBezTo>
                  <a:pt x="5189444" y="4628493"/>
                  <a:pt x="5189395" y="4631871"/>
                  <a:pt x="5189294" y="4634681"/>
                </a:cubicBezTo>
                <a:cubicBezTo>
                  <a:pt x="5189194" y="4637491"/>
                  <a:pt x="5189094" y="4639837"/>
                  <a:pt x="5188994" y="4641720"/>
                </a:cubicBezTo>
                <a:cubicBezTo>
                  <a:pt x="5188894" y="4643603"/>
                  <a:pt x="5188844" y="4645221"/>
                  <a:pt x="5188844" y="4646573"/>
                </a:cubicBezTo>
                <a:cubicBezTo>
                  <a:pt x="5188479" y="4651628"/>
                  <a:pt x="5187645" y="4655094"/>
                  <a:pt x="5186344" y="4656972"/>
                </a:cubicBezTo>
                <a:cubicBezTo>
                  <a:pt x="5185042" y="4658850"/>
                  <a:pt x="5183652" y="4660426"/>
                  <a:pt x="5182171" y="4661699"/>
                </a:cubicBezTo>
                <a:cubicBezTo>
                  <a:pt x="5181035" y="4662569"/>
                  <a:pt x="5179293" y="4663127"/>
                  <a:pt x="5176947" y="4663373"/>
                </a:cubicBezTo>
                <a:cubicBezTo>
                  <a:pt x="5174601" y="4663619"/>
                  <a:pt x="5171421" y="4663742"/>
                  <a:pt x="5167408" y="4663742"/>
                </a:cubicBezTo>
                <a:lnTo>
                  <a:pt x="5164169" y="4666380"/>
                </a:lnTo>
                <a:lnTo>
                  <a:pt x="5163132" y="4674939"/>
                </a:lnTo>
                <a:lnTo>
                  <a:pt x="5165960" y="4676544"/>
                </a:lnTo>
                <a:cubicBezTo>
                  <a:pt x="5167901" y="4676544"/>
                  <a:pt x="5170465" y="4676544"/>
                  <a:pt x="5173654" y="4676544"/>
                </a:cubicBezTo>
                <a:cubicBezTo>
                  <a:pt x="5176843" y="4676544"/>
                  <a:pt x="5180132" y="4676544"/>
                  <a:pt x="5183522" y="4676544"/>
                </a:cubicBezTo>
                <a:cubicBezTo>
                  <a:pt x="5186911" y="4676544"/>
                  <a:pt x="5190201" y="4676544"/>
                  <a:pt x="5193390" y="4676544"/>
                </a:cubicBezTo>
                <a:cubicBezTo>
                  <a:pt x="5196579" y="4676544"/>
                  <a:pt x="5198871" y="4676544"/>
                  <a:pt x="5200265" y="4676544"/>
                </a:cubicBezTo>
                <a:lnTo>
                  <a:pt x="5205947" y="4676544"/>
                </a:lnTo>
                <a:cubicBezTo>
                  <a:pt x="5207340" y="4676544"/>
                  <a:pt x="5209632" y="4676544"/>
                  <a:pt x="5212823" y="4676544"/>
                </a:cubicBezTo>
                <a:cubicBezTo>
                  <a:pt x="5216014" y="4676544"/>
                  <a:pt x="5219304" y="4676544"/>
                  <a:pt x="5222691" y="4676544"/>
                </a:cubicBezTo>
                <a:cubicBezTo>
                  <a:pt x="5226079" y="4676544"/>
                  <a:pt x="5229368" y="4676544"/>
                  <a:pt x="5232556" y="4676544"/>
                </a:cubicBezTo>
                <a:cubicBezTo>
                  <a:pt x="5235746" y="4676544"/>
                  <a:pt x="5238294" y="4676544"/>
                  <a:pt x="5240203" y="4676544"/>
                </a:cubicBezTo>
                <a:lnTo>
                  <a:pt x="5243079" y="4674939"/>
                </a:lnTo>
                <a:lnTo>
                  <a:pt x="5242023" y="4666576"/>
                </a:lnTo>
                <a:lnTo>
                  <a:pt x="5239246" y="4663742"/>
                </a:lnTo>
                <a:cubicBezTo>
                  <a:pt x="5235093" y="4663742"/>
                  <a:pt x="5231806" y="4663617"/>
                  <a:pt x="5229385" y="4663366"/>
                </a:cubicBezTo>
                <a:cubicBezTo>
                  <a:pt x="5226964" y="4663115"/>
                  <a:pt x="5225183" y="4662547"/>
                  <a:pt x="5224044" y="4661661"/>
                </a:cubicBezTo>
                <a:cubicBezTo>
                  <a:pt x="5222497" y="4660305"/>
                  <a:pt x="5221132" y="4658699"/>
                  <a:pt x="5219948" y="4656841"/>
                </a:cubicBezTo>
                <a:cubicBezTo>
                  <a:pt x="5218764" y="4654984"/>
                  <a:pt x="5217978" y="4651340"/>
                  <a:pt x="5217590" y="4645911"/>
                </a:cubicBezTo>
                <a:cubicBezTo>
                  <a:pt x="5217403" y="4643657"/>
                  <a:pt x="5217261" y="4641520"/>
                  <a:pt x="5217164" y="4639501"/>
                </a:cubicBezTo>
                <a:cubicBezTo>
                  <a:pt x="5217067" y="4637482"/>
                  <a:pt x="5216977" y="4635223"/>
                  <a:pt x="5216893" y="4632724"/>
                </a:cubicBezTo>
                <a:cubicBezTo>
                  <a:pt x="5216809" y="4630225"/>
                  <a:pt x="5216767" y="4626511"/>
                  <a:pt x="5216767" y="4621582"/>
                </a:cubicBezTo>
                <a:cubicBezTo>
                  <a:pt x="5216767" y="4616653"/>
                  <a:pt x="5216767" y="4610602"/>
                  <a:pt x="5216767" y="4603430"/>
                </a:cubicBezTo>
                <a:lnTo>
                  <a:pt x="5216767" y="4548442"/>
                </a:lnTo>
                <a:cubicBezTo>
                  <a:pt x="5216767" y="4541270"/>
                  <a:pt x="5216767" y="4535166"/>
                  <a:pt x="5216767" y="4530132"/>
                </a:cubicBezTo>
                <a:cubicBezTo>
                  <a:pt x="5216767" y="4525099"/>
                  <a:pt x="5216809" y="4521238"/>
                  <a:pt x="5216893" y="4518550"/>
                </a:cubicBezTo>
                <a:cubicBezTo>
                  <a:pt x="5216977" y="4515862"/>
                  <a:pt x="5217069" y="4513349"/>
                  <a:pt x="5217166" y="4511011"/>
                </a:cubicBezTo>
                <a:cubicBezTo>
                  <a:pt x="5217265" y="4508673"/>
                  <a:pt x="5217416" y="4506087"/>
                  <a:pt x="5217619" y="4503255"/>
                </a:cubicBezTo>
                <a:cubicBezTo>
                  <a:pt x="5217981" y="4498188"/>
                  <a:pt x="5218739" y="4494748"/>
                  <a:pt x="5219893" y="4492935"/>
                </a:cubicBezTo>
                <a:cubicBezTo>
                  <a:pt x="5221047" y="4491122"/>
                  <a:pt x="5222398" y="4489539"/>
                  <a:pt x="5223943" y="4488187"/>
                </a:cubicBezTo>
                <a:cubicBezTo>
                  <a:pt x="5225093" y="4487295"/>
                  <a:pt x="5226964" y="4486714"/>
                  <a:pt x="5229554" y="4486446"/>
                </a:cubicBezTo>
                <a:cubicBezTo>
                  <a:pt x="5232145" y="4486178"/>
                  <a:pt x="5235358" y="4486044"/>
                  <a:pt x="5239193" y="4486044"/>
                </a:cubicBezTo>
                <a:lnTo>
                  <a:pt x="5241989" y="4483205"/>
                </a:lnTo>
                <a:lnTo>
                  <a:pt x="5243079" y="4474952"/>
                </a:lnTo>
                <a:lnTo>
                  <a:pt x="5240246" y="4473242"/>
                </a:lnTo>
                <a:cubicBezTo>
                  <a:pt x="5238309" y="4473242"/>
                  <a:pt x="5235746" y="4473242"/>
                  <a:pt x="5232556" y="4473242"/>
                </a:cubicBezTo>
                <a:cubicBezTo>
                  <a:pt x="5229368" y="4473242"/>
                  <a:pt x="5226079" y="4473242"/>
                  <a:pt x="5222691" y="4473242"/>
                </a:cubicBezTo>
                <a:cubicBezTo>
                  <a:pt x="5219304" y="4473242"/>
                  <a:pt x="5216014" y="4473242"/>
                  <a:pt x="5212823" y="4473242"/>
                </a:cubicBezTo>
                <a:cubicBezTo>
                  <a:pt x="5209632" y="4473242"/>
                  <a:pt x="5207340" y="4473242"/>
                  <a:pt x="5205947" y="4473242"/>
                </a:cubicBezTo>
                <a:lnTo>
                  <a:pt x="5200265" y="4473242"/>
                </a:lnTo>
                <a:cubicBezTo>
                  <a:pt x="5198871" y="4473242"/>
                  <a:pt x="5196579" y="4473242"/>
                  <a:pt x="5193390" y="4473242"/>
                </a:cubicBezTo>
                <a:cubicBezTo>
                  <a:pt x="5190201" y="4473242"/>
                  <a:pt x="5186911" y="4473242"/>
                  <a:pt x="5183522" y="4473242"/>
                </a:cubicBezTo>
                <a:cubicBezTo>
                  <a:pt x="5180132" y="4473242"/>
                  <a:pt x="5176843" y="4473242"/>
                  <a:pt x="5173654" y="4473242"/>
                </a:cubicBezTo>
                <a:cubicBezTo>
                  <a:pt x="5170465" y="4473242"/>
                  <a:pt x="5167887" y="4473242"/>
                  <a:pt x="5165922" y="4473242"/>
                </a:cubicBezTo>
                <a:close/>
                <a:moveTo>
                  <a:pt x="4717109" y="4472480"/>
                </a:moveTo>
                <a:lnTo>
                  <a:pt x="4715456" y="4476157"/>
                </a:lnTo>
                <a:lnTo>
                  <a:pt x="4716538" y="4483529"/>
                </a:lnTo>
                <a:lnTo>
                  <a:pt x="4719771" y="4486134"/>
                </a:lnTo>
                <a:cubicBezTo>
                  <a:pt x="4725203" y="4486134"/>
                  <a:pt x="4728743" y="4486351"/>
                  <a:pt x="4730391" y="4486784"/>
                </a:cubicBezTo>
                <a:cubicBezTo>
                  <a:pt x="4732040" y="4487218"/>
                  <a:pt x="4733520" y="4487799"/>
                  <a:pt x="4734835" y="4488530"/>
                </a:cubicBezTo>
                <a:cubicBezTo>
                  <a:pt x="4736093" y="4489635"/>
                  <a:pt x="4737321" y="4491346"/>
                  <a:pt x="4738523" y="4493664"/>
                </a:cubicBezTo>
                <a:cubicBezTo>
                  <a:pt x="4739725" y="4495981"/>
                  <a:pt x="4740507" y="4499234"/>
                  <a:pt x="4740869" y="4503422"/>
                </a:cubicBezTo>
                <a:cubicBezTo>
                  <a:pt x="4741272" y="4508464"/>
                  <a:pt x="4741523" y="4513483"/>
                  <a:pt x="4741622" y="4518479"/>
                </a:cubicBezTo>
                <a:cubicBezTo>
                  <a:pt x="4741720" y="4523475"/>
                  <a:pt x="4741770" y="4527936"/>
                  <a:pt x="4741770" y="4531864"/>
                </a:cubicBezTo>
                <a:lnTo>
                  <a:pt x="4741770" y="4609664"/>
                </a:lnTo>
                <a:cubicBezTo>
                  <a:pt x="4741770" y="4615649"/>
                  <a:pt x="4741770" y="4620614"/>
                  <a:pt x="4741770" y="4624559"/>
                </a:cubicBezTo>
                <a:cubicBezTo>
                  <a:pt x="4741770" y="4628504"/>
                  <a:pt x="4741719" y="4631880"/>
                  <a:pt x="4741620" y="4634688"/>
                </a:cubicBezTo>
                <a:cubicBezTo>
                  <a:pt x="4741519" y="4637497"/>
                  <a:pt x="4741419" y="4639841"/>
                  <a:pt x="4741319" y="4641723"/>
                </a:cubicBezTo>
                <a:cubicBezTo>
                  <a:pt x="4741219" y="4643604"/>
                  <a:pt x="4741169" y="4645191"/>
                  <a:pt x="4741169" y="4646483"/>
                </a:cubicBezTo>
                <a:cubicBezTo>
                  <a:pt x="4740610" y="4651258"/>
                  <a:pt x="4739719" y="4654761"/>
                  <a:pt x="4738497" y="4656991"/>
                </a:cubicBezTo>
                <a:cubicBezTo>
                  <a:pt x="4737275" y="4659222"/>
                  <a:pt x="4736033" y="4660804"/>
                  <a:pt x="4734773" y="4661737"/>
                </a:cubicBezTo>
                <a:cubicBezTo>
                  <a:pt x="4733497" y="4662572"/>
                  <a:pt x="4731493" y="4663115"/>
                  <a:pt x="4728760" y="4663366"/>
                </a:cubicBezTo>
                <a:cubicBezTo>
                  <a:pt x="4726029" y="4663617"/>
                  <a:pt x="4723019" y="4663742"/>
                  <a:pt x="4719733" y="4663742"/>
                </a:cubicBezTo>
                <a:lnTo>
                  <a:pt x="4716495" y="4666380"/>
                </a:lnTo>
                <a:lnTo>
                  <a:pt x="4715456" y="4674939"/>
                </a:lnTo>
                <a:lnTo>
                  <a:pt x="4718286" y="4676544"/>
                </a:lnTo>
                <a:cubicBezTo>
                  <a:pt x="4720225" y="4676544"/>
                  <a:pt x="4722790" y="4676544"/>
                  <a:pt x="4725979" y="4676544"/>
                </a:cubicBezTo>
                <a:cubicBezTo>
                  <a:pt x="4729169" y="4676544"/>
                  <a:pt x="4732457" y="4676544"/>
                  <a:pt x="4735847" y="4676544"/>
                </a:cubicBezTo>
                <a:cubicBezTo>
                  <a:pt x="4739236" y="4676544"/>
                  <a:pt x="4742525" y="4676544"/>
                  <a:pt x="4745715" y="4676544"/>
                </a:cubicBezTo>
                <a:cubicBezTo>
                  <a:pt x="4748904" y="4676544"/>
                  <a:pt x="4751196" y="4676544"/>
                  <a:pt x="4752589" y="4676544"/>
                </a:cubicBezTo>
                <a:lnTo>
                  <a:pt x="4758271" y="4676544"/>
                </a:lnTo>
                <a:cubicBezTo>
                  <a:pt x="4759665" y="4676544"/>
                  <a:pt x="4761957" y="4676544"/>
                  <a:pt x="4765148" y="4676544"/>
                </a:cubicBezTo>
                <a:cubicBezTo>
                  <a:pt x="4768339" y="4676544"/>
                  <a:pt x="4771628" y="4676544"/>
                  <a:pt x="4775016" y="4676544"/>
                </a:cubicBezTo>
                <a:cubicBezTo>
                  <a:pt x="4778404" y="4676544"/>
                  <a:pt x="4781692" y="4676544"/>
                  <a:pt x="4784881" y="4676544"/>
                </a:cubicBezTo>
                <a:cubicBezTo>
                  <a:pt x="4788071" y="4676544"/>
                  <a:pt x="4790619" y="4676544"/>
                  <a:pt x="4792528" y="4676544"/>
                </a:cubicBezTo>
                <a:lnTo>
                  <a:pt x="4795405" y="4674939"/>
                </a:lnTo>
                <a:lnTo>
                  <a:pt x="4794347" y="4666576"/>
                </a:lnTo>
                <a:lnTo>
                  <a:pt x="4791570" y="4663742"/>
                </a:lnTo>
                <a:cubicBezTo>
                  <a:pt x="4785687" y="4663742"/>
                  <a:pt x="4781971" y="4663541"/>
                  <a:pt x="4780424" y="4663140"/>
                </a:cubicBezTo>
                <a:cubicBezTo>
                  <a:pt x="4778876" y="4662738"/>
                  <a:pt x="4777362" y="4662132"/>
                  <a:pt x="4775883" y="4661323"/>
                </a:cubicBezTo>
                <a:cubicBezTo>
                  <a:pt x="4775061" y="4660650"/>
                  <a:pt x="4773957" y="4659333"/>
                  <a:pt x="4772570" y="4657372"/>
                </a:cubicBezTo>
                <a:cubicBezTo>
                  <a:pt x="4771185" y="4655412"/>
                  <a:pt x="4770301" y="4651715"/>
                  <a:pt x="4769921" y="4646283"/>
                </a:cubicBezTo>
                <a:cubicBezTo>
                  <a:pt x="4769733" y="4644397"/>
                  <a:pt x="4769590" y="4641155"/>
                  <a:pt x="4769491" y="4636558"/>
                </a:cubicBezTo>
                <a:cubicBezTo>
                  <a:pt x="4769393" y="4631960"/>
                  <a:pt x="4769302" y="4627228"/>
                  <a:pt x="4769218" y="4622361"/>
                </a:cubicBezTo>
                <a:cubicBezTo>
                  <a:pt x="4769134" y="4617493"/>
                  <a:pt x="4769091" y="4611414"/>
                  <a:pt x="4769091" y="4604123"/>
                </a:cubicBezTo>
                <a:cubicBezTo>
                  <a:pt x="4769091" y="4596831"/>
                  <a:pt x="4769091" y="4591508"/>
                  <a:pt x="4769091" y="4588152"/>
                </a:cubicBezTo>
                <a:lnTo>
                  <a:pt x="4786227" y="4588152"/>
                </a:lnTo>
                <a:cubicBezTo>
                  <a:pt x="4789427" y="4592835"/>
                  <a:pt x="4793209" y="4598303"/>
                  <a:pt x="4797571" y="4604556"/>
                </a:cubicBezTo>
                <a:cubicBezTo>
                  <a:pt x="4801934" y="4610809"/>
                  <a:pt x="4806132" y="4616164"/>
                  <a:pt x="4810168" y="4620620"/>
                </a:cubicBezTo>
                <a:cubicBezTo>
                  <a:pt x="4814204" y="4625076"/>
                  <a:pt x="4817774" y="4630046"/>
                  <a:pt x="4820879" y="4635529"/>
                </a:cubicBezTo>
                <a:cubicBezTo>
                  <a:pt x="4823984" y="4641012"/>
                  <a:pt x="4825926" y="4644143"/>
                  <a:pt x="4826703" y="4644921"/>
                </a:cubicBezTo>
                <a:cubicBezTo>
                  <a:pt x="4831225" y="4650344"/>
                  <a:pt x="4835424" y="4655239"/>
                  <a:pt x="4839300" y="4659606"/>
                </a:cubicBezTo>
                <a:cubicBezTo>
                  <a:pt x="4843177" y="4663973"/>
                  <a:pt x="4847001" y="4667508"/>
                  <a:pt x="4850773" y="4670212"/>
                </a:cubicBezTo>
                <a:cubicBezTo>
                  <a:pt x="4854545" y="4672915"/>
                  <a:pt x="4858452" y="4674901"/>
                  <a:pt x="4862494" y="4676167"/>
                </a:cubicBezTo>
                <a:cubicBezTo>
                  <a:pt x="4866536" y="4677434"/>
                  <a:pt x="4871363" y="4678068"/>
                  <a:pt x="4876976" y="4678068"/>
                </a:cubicBezTo>
                <a:cubicBezTo>
                  <a:pt x="4880167" y="4678068"/>
                  <a:pt x="4884553" y="4678068"/>
                  <a:pt x="4890136" y="4678068"/>
                </a:cubicBezTo>
                <a:cubicBezTo>
                  <a:pt x="4895717" y="4678068"/>
                  <a:pt x="4901425" y="4678068"/>
                  <a:pt x="4907257" y="4678068"/>
                </a:cubicBezTo>
                <a:lnTo>
                  <a:pt x="4908729" y="4673505"/>
                </a:lnTo>
                <a:lnTo>
                  <a:pt x="4907957" y="4666352"/>
                </a:lnTo>
                <a:lnTo>
                  <a:pt x="4904461" y="4664028"/>
                </a:lnTo>
                <a:cubicBezTo>
                  <a:pt x="4897362" y="4663193"/>
                  <a:pt x="4891552" y="4662023"/>
                  <a:pt x="4887032" y="4660518"/>
                </a:cubicBezTo>
                <a:cubicBezTo>
                  <a:pt x="4882513" y="4659013"/>
                  <a:pt x="4878394" y="4657024"/>
                  <a:pt x="4874674" y="4654550"/>
                </a:cubicBezTo>
                <a:cubicBezTo>
                  <a:pt x="4870954" y="4652077"/>
                  <a:pt x="4867556" y="4649213"/>
                  <a:pt x="4864480" y="4645959"/>
                </a:cubicBezTo>
                <a:cubicBezTo>
                  <a:pt x="4861403" y="4642704"/>
                  <a:pt x="4856820" y="4638131"/>
                  <a:pt x="4850730" y="4632238"/>
                </a:cubicBezTo>
                <a:cubicBezTo>
                  <a:pt x="4845428" y="4624964"/>
                  <a:pt x="4839424" y="4616997"/>
                  <a:pt x="4832718" y="4608337"/>
                </a:cubicBezTo>
                <a:cubicBezTo>
                  <a:pt x="4826013" y="4599678"/>
                  <a:pt x="4819555" y="4591903"/>
                  <a:pt x="4813345" y="4585013"/>
                </a:cubicBezTo>
                <a:cubicBezTo>
                  <a:pt x="4817724" y="4584270"/>
                  <a:pt x="4823015" y="4582502"/>
                  <a:pt x="4829221" y="4579708"/>
                </a:cubicBezTo>
                <a:cubicBezTo>
                  <a:pt x="4835426" y="4576914"/>
                  <a:pt x="4841068" y="4573137"/>
                  <a:pt x="4846146" y="4568378"/>
                </a:cubicBezTo>
                <a:cubicBezTo>
                  <a:pt x="4851225" y="4563618"/>
                  <a:pt x="4855400" y="4557915"/>
                  <a:pt x="4858672" y="4551266"/>
                </a:cubicBezTo>
                <a:cubicBezTo>
                  <a:pt x="4861943" y="4544618"/>
                  <a:pt x="4863580" y="4536772"/>
                  <a:pt x="4863580" y="4527730"/>
                </a:cubicBezTo>
                <a:cubicBezTo>
                  <a:pt x="4863580" y="4520288"/>
                  <a:pt x="4862147" y="4513222"/>
                  <a:pt x="4859281" y="4506534"/>
                </a:cubicBezTo>
                <a:cubicBezTo>
                  <a:pt x="4856416" y="4499846"/>
                  <a:pt x="4851922" y="4494127"/>
                  <a:pt x="4845799" y="4489377"/>
                </a:cubicBezTo>
                <a:cubicBezTo>
                  <a:pt x="4839676" y="4484628"/>
                  <a:pt x="4831788" y="4480903"/>
                  <a:pt x="4822137" y="4478205"/>
                </a:cubicBezTo>
                <a:cubicBezTo>
                  <a:pt x="4812485" y="4475506"/>
                  <a:pt x="4800864" y="4474156"/>
                  <a:pt x="4787275" y="4474156"/>
                </a:cubicBezTo>
                <a:cubicBezTo>
                  <a:pt x="4785681" y="4474156"/>
                  <a:pt x="4783688" y="4474156"/>
                  <a:pt x="4781295" y="4474156"/>
                </a:cubicBezTo>
                <a:cubicBezTo>
                  <a:pt x="4778903" y="4474156"/>
                  <a:pt x="4776262" y="4474156"/>
                  <a:pt x="4773371" y="4474156"/>
                </a:cubicBezTo>
                <a:cubicBezTo>
                  <a:pt x="4770480" y="4474156"/>
                  <a:pt x="4767639" y="4474156"/>
                  <a:pt x="4764849" y="4474156"/>
                </a:cubicBezTo>
                <a:cubicBezTo>
                  <a:pt x="4762058" y="4474156"/>
                  <a:pt x="4759567" y="4474156"/>
                  <a:pt x="4757376" y="4474156"/>
                </a:cubicBezTo>
                <a:lnTo>
                  <a:pt x="4746608" y="4474156"/>
                </a:lnTo>
                <a:cubicBezTo>
                  <a:pt x="4744150" y="4474156"/>
                  <a:pt x="4741724" y="4474071"/>
                  <a:pt x="4739328" y="4473899"/>
                </a:cubicBezTo>
                <a:cubicBezTo>
                  <a:pt x="4736933" y="4473728"/>
                  <a:pt x="4734494" y="4473548"/>
                  <a:pt x="4732011" y="4473361"/>
                </a:cubicBezTo>
                <a:cubicBezTo>
                  <a:pt x="4729528" y="4473174"/>
                  <a:pt x="4727056" y="4472980"/>
                  <a:pt x="4724595" y="4472780"/>
                </a:cubicBezTo>
                <a:cubicBezTo>
                  <a:pt x="4722135" y="4472580"/>
                  <a:pt x="4719640" y="4472480"/>
                  <a:pt x="4717109" y="4472480"/>
                </a:cubicBezTo>
                <a:close/>
                <a:moveTo>
                  <a:pt x="9371052" y="4472204"/>
                </a:moveTo>
                <a:lnTo>
                  <a:pt x="9367456" y="4475261"/>
                </a:lnTo>
                <a:lnTo>
                  <a:pt x="9367456" y="4483748"/>
                </a:lnTo>
                <a:lnTo>
                  <a:pt x="9371966" y="4486001"/>
                </a:lnTo>
                <a:cubicBezTo>
                  <a:pt x="9376290" y="4486433"/>
                  <a:pt x="9379822" y="4487002"/>
                  <a:pt x="9382560" y="4487708"/>
                </a:cubicBezTo>
                <a:cubicBezTo>
                  <a:pt x="9385298" y="4488415"/>
                  <a:pt x="9387646" y="4489568"/>
                  <a:pt x="9389602" y="4491168"/>
                </a:cubicBezTo>
                <a:cubicBezTo>
                  <a:pt x="9390764" y="4492165"/>
                  <a:pt x="9392201" y="4493661"/>
                  <a:pt x="9393914" y="4495657"/>
                </a:cubicBezTo>
                <a:cubicBezTo>
                  <a:pt x="9395626" y="4497652"/>
                  <a:pt x="9397125" y="4499671"/>
                  <a:pt x="9398407" y="4501712"/>
                </a:cubicBezTo>
                <a:cubicBezTo>
                  <a:pt x="9401894" y="4505300"/>
                  <a:pt x="9405758" y="4510850"/>
                  <a:pt x="9410002" y="4518362"/>
                </a:cubicBezTo>
                <a:cubicBezTo>
                  <a:pt x="9414245" y="4525874"/>
                  <a:pt x="9418717" y="4533226"/>
                  <a:pt x="9423418" y="4540417"/>
                </a:cubicBezTo>
                <a:cubicBezTo>
                  <a:pt x="9428118" y="4547608"/>
                  <a:pt x="9431952" y="4553969"/>
                  <a:pt x="9434919" y="4559498"/>
                </a:cubicBezTo>
                <a:cubicBezTo>
                  <a:pt x="9437886" y="4565027"/>
                  <a:pt x="9440942" y="4570619"/>
                  <a:pt x="9444084" y="4576274"/>
                </a:cubicBezTo>
                <a:cubicBezTo>
                  <a:pt x="9445568" y="4578868"/>
                  <a:pt x="9447070" y="4581830"/>
                  <a:pt x="9448592" y="4585161"/>
                </a:cubicBezTo>
                <a:cubicBezTo>
                  <a:pt x="9450114" y="4588491"/>
                  <a:pt x="9450876" y="4592690"/>
                  <a:pt x="9450876" y="4597758"/>
                </a:cubicBezTo>
                <a:lnTo>
                  <a:pt x="9450876" y="4609411"/>
                </a:lnTo>
                <a:cubicBezTo>
                  <a:pt x="9450876" y="4615387"/>
                  <a:pt x="9450876" y="4620345"/>
                  <a:pt x="9450876" y="4624285"/>
                </a:cubicBezTo>
                <a:cubicBezTo>
                  <a:pt x="9450876" y="4628225"/>
                  <a:pt x="9450826" y="4631598"/>
                  <a:pt x="9450728" y="4634403"/>
                </a:cubicBezTo>
                <a:cubicBezTo>
                  <a:pt x="9450630" y="4637208"/>
                  <a:pt x="9450535" y="4639479"/>
                  <a:pt x="9450442" y="4641218"/>
                </a:cubicBezTo>
                <a:cubicBezTo>
                  <a:pt x="9450350" y="4642956"/>
                  <a:pt x="9450206" y="4644511"/>
                  <a:pt x="9450010" y="4645883"/>
                </a:cubicBezTo>
                <a:cubicBezTo>
                  <a:pt x="9449625" y="4651283"/>
                  <a:pt x="9448792" y="4654923"/>
                  <a:pt x="9447509" y="4656803"/>
                </a:cubicBezTo>
                <a:cubicBezTo>
                  <a:pt x="9446226" y="4658683"/>
                  <a:pt x="9444892" y="4660229"/>
                  <a:pt x="9443508" y="4661442"/>
                </a:cubicBezTo>
                <a:cubicBezTo>
                  <a:pt x="9442315" y="4662483"/>
                  <a:pt x="9440527" y="4663127"/>
                  <a:pt x="9438146" y="4663373"/>
                </a:cubicBezTo>
                <a:cubicBezTo>
                  <a:pt x="9435764" y="4663619"/>
                  <a:pt x="9432564" y="4663742"/>
                  <a:pt x="9428544" y="4663742"/>
                </a:cubicBezTo>
                <a:lnTo>
                  <a:pt x="9425278" y="4666404"/>
                </a:lnTo>
                <a:lnTo>
                  <a:pt x="9424563" y="4674372"/>
                </a:lnTo>
                <a:lnTo>
                  <a:pt x="9426578" y="4676544"/>
                </a:lnTo>
                <a:cubicBezTo>
                  <a:pt x="9428864" y="4676544"/>
                  <a:pt x="9431602" y="4676544"/>
                  <a:pt x="9434790" y="4676544"/>
                </a:cubicBezTo>
                <a:cubicBezTo>
                  <a:pt x="9437980" y="4676544"/>
                  <a:pt x="9441318" y="4676544"/>
                  <a:pt x="9444806" y="4676544"/>
                </a:cubicBezTo>
                <a:cubicBezTo>
                  <a:pt x="9448294" y="4676544"/>
                  <a:pt x="9451632" y="4676544"/>
                  <a:pt x="9454822" y="4676544"/>
                </a:cubicBezTo>
                <a:cubicBezTo>
                  <a:pt x="9458010" y="4676544"/>
                  <a:pt x="9460304" y="4676544"/>
                  <a:pt x="9461701" y="4676544"/>
                </a:cubicBezTo>
                <a:lnTo>
                  <a:pt x="9467382" y="4676544"/>
                </a:lnTo>
                <a:cubicBezTo>
                  <a:pt x="9468776" y="4676544"/>
                  <a:pt x="9471068" y="4676544"/>
                  <a:pt x="9474258" y="4676544"/>
                </a:cubicBezTo>
                <a:cubicBezTo>
                  <a:pt x="9477446" y="4676544"/>
                  <a:pt x="9480736" y="4676544"/>
                  <a:pt x="9484126" y="4676544"/>
                </a:cubicBezTo>
                <a:cubicBezTo>
                  <a:pt x="9487514" y="4676544"/>
                  <a:pt x="9490804" y="4676544"/>
                  <a:pt x="9493994" y="4676544"/>
                </a:cubicBezTo>
                <a:cubicBezTo>
                  <a:pt x="9497182" y="4676544"/>
                  <a:pt x="9499732" y="4676544"/>
                  <a:pt x="9501640" y="4676544"/>
                </a:cubicBezTo>
                <a:lnTo>
                  <a:pt x="9504516" y="4674939"/>
                </a:lnTo>
                <a:lnTo>
                  <a:pt x="9503425" y="4666380"/>
                </a:lnTo>
                <a:lnTo>
                  <a:pt x="9500192" y="4663742"/>
                </a:lnTo>
                <a:cubicBezTo>
                  <a:pt x="9496166" y="4663742"/>
                  <a:pt x="9492964" y="4663619"/>
                  <a:pt x="9490586" y="4663373"/>
                </a:cubicBezTo>
                <a:cubicBezTo>
                  <a:pt x="9488208" y="4663127"/>
                  <a:pt x="9486422" y="4662483"/>
                  <a:pt x="9485228" y="4661442"/>
                </a:cubicBezTo>
                <a:cubicBezTo>
                  <a:pt x="9483840" y="4660226"/>
                  <a:pt x="9482506" y="4658679"/>
                  <a:pt x="9481225" y="4656803"/>
                </a:cubicBezTo>
                <a:cubicBezTo>
                  <a:pt x="9479944" y="4654927"/>
                  <a:pt x="9479111" y="4651296"/>
                  <a:pt x="9478728" y="4645911"/>
                </a:cubicBezTo>
                <a:cubicBezTo>
                  <a:pt x="9478536" y="4643651"/>
                  <a:pt x="9478394" y="4641562"/>
                  <a:pt x="9478298" y="4639646"/>
                </a:cubicBezTo>
                <a:cubicBezTo>
                  <a:pt x="9478203" y="4637730"/>
                  <a:pt x="9478114" y="4635523"/>
                  <a:pt x="9478029" y="4633024"/>
                </a:cubicBezTo>
                <a:cubicBezTo>
                  <a:pt x="9477946" y="4630525"/>
                  <a:pt x="9477903" y="4626862"/>
                  <a:pt x="9477903" y="4622034"/>
                </a:cubicBezTo>
                <a:cubicBezTo>
                  <a:pt x="9477903" y="4617207"/>
                  <a:pt x="9477903" y="4611207"/>
                  <a:pt x="9477903" y="4604035"/>
                </a:cubicBezTo>
                <a:lnTo>
                  <a:pt x="9477903" y="4593576"/>
                </a:lnTo>
                <a:cubicBezTo>
                  <a:pt x="9477903" y="4590884"/>
                  <a:pt x="9478344" y="4588260"/>
                  <a:pt x="9479228" y="4585704"/>
                </a:cubicBezTo>
                <a:cubicBezTo>
                  <a:pt x="9480110" y="4583148"/>
                  <a:pt x="9480858" y="4581411"/>
                  <a:pt x="9481470" y="4580494"/>
                </a:cubicBezTo>
                <a:cubicBezTo>
                  <a:pt x="9484192" y="4575690"/>
                  <a:pt x="9486950" y="4570803"/>
                  <a:pt x="9489746" y="4565835"/>
                </a:cubicBezTo>
                <a:cubicBezTo>
                  <a:pt x="9492540" y="4560866"/>
                  <a:pt x="9495402" y="4555890"/>
                  <a:pt x="9498328" y="4550909"/>
                </a:cubicBezTo>
                <a:cubicBezTo>
                  <a:pt x="9501254" y="4545927"/>
                  <a:pt x="9505086" y="4539731"/>
                  <a:pt x="9509826" y="4532318"/>
                </a:cubicBezTo>
                <a:cubicBezTo>
                  <a:pt x="9514566" y="4524906"/>
                  <a:pt x="9519834" y="4516806"/>
                  <a:pt x="9525628" y="4508018"/>
                </a:cubicBezTo>
                <a:cubicBezTo>
                  <a:pt x="9528279" y="4504132"/>
                  <a:pt x="9530716" y="4500892"/>
                  <a:pt x="9532938" y="4498300"/>
                </a:cubicBezTo>
                <a:cubicBezTo>
                  <a:pt x="9535161" y="4495708"/>
                  <a:pt x="9537511" y="4493633"/>
                  <a:pt x="9539990" y="4492075"/>
                </a:cubicBezTo>
                <a:cubicBezTo>
                  <a:pt x="9542468" y="4490518"/>
                  <a:pt x="9545214" y="4489268"/>
                  <a:pt x="9548228" y="4488325"/>
                </a:cubicBezTo>
                <a:cubicBezTo>
                  <a:pt x="9551244" y="4487382"/>
                  <a:pt x="9555267" y="4486583"/>
                  <a:pt x="9560299" y="4485929"/>
                </a:cubicBezTo>
                <a:lnTo>
                  <a:pt x="9563124" y="4483105"/>
                </a:lnTo>
                <a:lnTo>
                  <a:pt x="9563124" y="4475423"/>
                </a:lnTo>
                <a:lnTo>
                  <a:pt x="9559956" y="4472204"/>
                </a:lnTo>
                <a:cubicBezTo>
                  <a:pt x="9553434" y="4473404"/>
                  <a:pt x="9548236" y="4474004"/>
                  <a:pt x="9544359" y="4474004"/>
                </a:cubicBezTo>
                <a:cubicBezTo>
                  <a:pt x="9540482" y="4474004"/>
                  <a:pt x="9536154" y="4474004"/>
                  <a:pt x="9531372" y="4474004"/>
                </a:cubicBezTo>
                <a:lnTo>
                  <a:pt x="9514027" y="4474004"/>
                </a:lnTo>
                <a:cubicBezTo>
                  <a:pt x="9509242" y="4474004"/>
                  <a:pt x="9504942" y="4474004"/>
                  <a:pt x="9501130" y="4474004"/>
                </a:cubicBezTo>
                <a:cubicBezTo>
                  <a:pt x="9497317" y="4474004"/>
                  <a:pt x="9492066" y="4473404"/>
                  <a:pt x="9485380" y="4472204"/>
                </a:cubicBezTo>
                <a:lnTo>
                  <a:pt x="9482276" y="4475376"/>
                </a:lnTo>
                <a:lnTo>
                  <a:pt x="9482276" y="4483091"/>
                </a:lnTo>
                <a:lnTo>
                  <a:pt x="9484928" y="4485786"/>
                </a:lnTo>
                <a:cubicBezTo>
                  <a:pt x="9487772" y="4486571"/>
                  <a:pt x="9490438" y="4487064"/>
                  <a:pt x="9492924" y="4487265"/>
                </a:cubicBezTo>
                <a:cubicBezTo>
                  <a:pt x="9495410" y="4487467"/>
                  <a:pt x="9497542" y="4487825"/>
                  <a:pt x="9499318" y="4488339"/>
                </a:cubicBezTo>
                <a:cubicBezTo>
                  <a:pt x="9501094" y="4488854"/>
                  <a:pt x="9502435" y="4489504"/>
                  <a:pt x="9503342" y="4490292"/>
                </a:cubicBezTo>
                <a:cubicBezTo>
                  <a:pt x="9504248" y="4491079"/>
                  <a:pt x="9504702" y="4492198"/>
                  <a:pt x="9504702" y="4493649"/>
                </a:cubicBezTo>
                <a:cubicBezTo>
                  <a:pt x="9504702" y="4494932"/>
                  <a:pt x="9504302" y="4496692"/>
                  <a:pt x="9503504" y="4498929"/>
                </a:cubicBezTo>
                <a:cubicBezTo>
                  <a:pt x="9502706" y="4501165"/>
                  <a:pt x="9502194" y="4502562"/>
                  <a:pt x="9501968" y="4503117"/>
                </a:cubicBezTo>
                <a:cubicBezTo>
                  <a:pt x="9500926" y="4505438"/>
                  <a:pt x="9499029" y="4509404"/>
                  <a:pt x="9496274" y="4515014"/>
                </a:cubicBezTo>
                <a:cubicBezTo>
                  <a:pt x="9493520" y="4520624"/>
                  <a:pt x="9490588" y="4526402"/>
                  <a:pt x="9487476" y="4532347"/>
                </a:cubicBezTo>
                <a:cubicBezTo>
                  <a:pt x="9484364" y="4538292"/>
                  <a:pt x="9480682" y="4545149"/>
                  <a:pt x="9476429" y="4552916"/>
                </a:cubicBezTo>
                <a:cubicBezTo>
                  <a:pt x="9472176" y="4560684"/>
                  <a:pt x="9469251" y="4566912"/>
                  <a:pt x="9467654" y="4571602"/>
                </a:cubicBezTo>
                <a:cubicBezTo>
                  <a:pt x="9462063" y="4559956"/>
                  <a:pt x="9456032" y="4548066"/>
                  <a:pt x="9449560" y="4535933"/>
                </a:cubicBezTo>
                <a:cubicBezTo>
                  <a:pt x="9443087" y="4523800"/>
                  <a:pt x="9436246" y="4511015"/>
                  <a:pt x="9429035" y="4497578"/>
                </a:cubicBezTo>
                <a:cubicBezTo>
                  <a:pt x="9428476" y="4496635"/>
                  <a:pt x="9427910" y="4495579"/>
                  <a:pt x="9427335" y="4494409"/>
                </a:cubicBezTo>
                <a:cubicBezTo>
                  <a:pt x="9426760" y="4493239"/>
                  <a:pt x="9426473" y="4492322"/>
                  <a:pt x="9426473" y="4491659"/>
                </a:cubicBezTo>
                <a:cubicBezTo>
                  <a:pt x="9426473" y="4491030"/>
                  <a:pt x="9427256" y="4490117"/>
                  <a:pt x="9428826" y="4488920"/>
                </a:cubicBezTo>
                <a:cubicBezTo>
                  <a:pt x="9430099" y="4488057"/>
                  <a:pt x="9432138" y="4487387"/>
                  <a:pt x="9434943" y="4486910"/>
                </a:cubicBezTo>
                <a:cubicBezTo>
                  <a:pt x="9437748" y="4486434"/>
                  <a:pt x="9441432" y="4486196"/>
                  <a:pt x="9445994" y="4486196"/>
                </a:cubicBezTo>
                <a:lnTo>
                  <a:pt x="9448900" y="4482967"/>
                </a:lnTo>
                <a:lnTo>
                  <a:pt x="9448900" y="4475423"/>
                </a:lnTo>
                <a:lnTo>
                  <a:pt x="9445862" y="4472204"/>
                </a:lnTo>
                <a:cubicBezTo>
                  <a:pt x="9439130" y="4473052"/>
                  <a:pt x="9432850" y="4473716"/>
                  <a:pt x="9427020" y="4474197"/>
                </a:cubicBezTo>
                <a:cubicBezTo>
                  <a:pt x="9421192" y="4474678"/>
                  <a:pt x="9415906" y="4474918"/>
                  <a:pt x="9411166" y="4474918"/>
                </a:cubicBezTo>
                <a:lnTo>
                  <a:pt x="9398607" y="4474918"/>
                </a:lnTo>
                <a:cubicBezTo>
                  <a:pt x="9393998" y="4474918"/>
                  <a:pt x="9389784" y="4474690"/>
                  <a:pt x="9385968" y="4474233"/>
                </a:cubicBezTo>
                <a:cubicBezTo>
                  <a:pt x="9382151" y="4473775"/>
                  <a:pt x="9377180" y="4473099"/>
                  <a:pt x="9371052" y="4472204"/>
                </a:cubicBezTo>
                <a:close/>
                <a:moveTo>
                  <a:pt x="8234077" y="4472175"/>
                </a:moveTo>
                <a:cubicBezTo>
                  <a:pt x="8230603" y="4472658"/>
                  <a:pt x="8227653" y="4473004"/>
                  <a:pt x="8225228" y="4473213"/>
                </a:cubicBezTo>
                <a:cubicBezTo>
                  <a:pt x="8222802" y="4473423"/>
                  <a:pt x="8220283" y="4473633"/>
                  <a:pt x="8217670" y="4473842"/>
                </a:cubicBezTo>
                <a:cubicBezTo>
                  <a:pt x="8215056" y="4474052"/>
                  <a:pt x="8212414" y="4474156"/>
                  <a:pt x="8209741" y="4474156"/>
                </a:cubicBezTo>
                <a:cubicBezTo>
                  <a:pt x="8207067" y="4474156"/>
                  <a:pt x="8205033" y="4474156"/>
                  <a:pt x="8203640" y="4474156"/>
                </a:cubicBezTo>
                <a:lnTo>
                  <a:pt x="8189585" y="4474156"/>
                </a:lnTo>
                <a:cubicBezTo>
                  <a:pt x="8187925" y="4474156"/>
                  <a:pt x="8185897" y="4474071"/>
                  <a:pt x="8183501" y="4473899"/>
                </a:cubicBezTo>
                <a:cubicBezTo>
                  <a:pt x="8181106" y="4473728"/>
                  <a:pt x="8178563" y="4473548"/>
                  <a:pt x="8175872" y="4473361"/>
                </a:cubicBezTo>
                <a:cubicBezTo>
                  <a:pt x="8173181" y="4473174"/>
                  <a:pt x="8170439" y="4472980"/>
                  <a:pt x="8167647" y="4472780"/>
                </a:cubicBezTo>
                <a:cubicBezTo>
                  <a:pt x="8164855" y="4472580"/>
                  <a:pt x="8162229" y="4472480"/>
                  <a:pt x="8159772" y="4472480"/>
                </a:cubicBezTo>
                <a:lnTo>
                  <a:pt x="8158129" y="4476114"/>
                </a:lnTo>
                <a:lnTo>
                  <a:pt x="8159191" y="4483319"/>
                </a:lnTo>
                <a:lnTo>
                  <a:pt x="8161939" y="4486067"/>
                </a:lnTo>
                <a:cubicBezTo>
                  <a:pt x="8165800" y="4486067"/>
                  <a:pt x="8169024" y="4486202"/>
                  <a:pt x="8171611" y="4486470"/>
                </a:cubicBezTo>
                <a:cubicBezTo>
                  <a:pt x="8174199" y="4486738"/>
                  <a:pt x="8176066" y="4487320"/>
                  <a:pt x="8177212" y="4488215"/>
                </a:cubicBezTo>
                <a:cubicBezTo>
                  <a:pt x="8178689" y="4489511"/>
                  <a:pt x="8180023" y="4491097"/>
                  <a:pt x="8181216" y="4492975"/>
                </a:cubicBezTo>
                <a:cubicBezTo>
                  <a:pt x="8182407" y="4494853"/>
                  <a:pt x="8183194" y="4498444"/>
                  <a:pt x="8183575" y="4503746"/>
                </a:cubicBezTo>
                <a:cubicBezTo>
                  <a:pt x="8183762" y="4505984"/>
                  <a:pt x="8183904" y="4508260"/>
                  <a:pt x="8183999" y="4510573"/>
                </a:cubicBezTo>
                <a:cubicBezTo>
                  <a:pt x="8184094" y="4512886"/>
                  <a:pt x="8184192" y="4515733"/>
                  <a:pt x="8184292" y="4519114"/>
                </a:cubicBezTo>
                <a:cubicBezTo>
                  <a:pt x="8184392" y="4522496"/>
                  <a:pt x="8184442" y="4526569"/>
                  <a:pt x="8184442" y="4531335"/>
                </a:cubicBezTo>
                <a:cubicBezTo>
                  <a:pt x="8184442" y="4536101"/>
                  <a:pt x="8184442" y="4541981"/>
                  <a:pt x="8184442" y="4548975"/>
                </a:cubicBezTo>
                <a:lnTo>
                  <a:pt x="8184442" y="4609840"/>
                </a:lnTo>
                <a:cubicBezTo>
                  <a:pt x="8184442" y="4613837"/>
                  <a:pt x="8184442" y="4617035"/>
                  <a:pt x="8184442" y="4619434"/>
                </a:cubicBezTo>
                <a:cubicBezTo>
                  <a:pt x="8184442" y="4621833"/>
                  <a:pt x="8184442" y="4623793"/>
                  <a:pt x="8184442" y="4625316"/>
                </a:cubicBezTo>
                <a:cubicBezTo>
                  <a:pt x="8184442" y="4626838"/>
                  <a:pt x="8184392" y="4628201"/>
                  <a:pt x="8184292" y="4629404"/>
                </a:cubicBezTo>
                <a:cubicBezTo>
                  <a:pt x="8184192" y="4630608"/>
                  <a:pt x="8184142" y="4630965"/>
                  <a:pt x="8184142" y="4630476"/>
                </a:cubicBezTo>
                <a:cubicBezTo>
                  <a:pt x="8184808" y="4627130"/>
                  <a:pt x="8179502" y="4617750"/>
                  <a:pt x="8168221" y="4602337"/>
                </a:cubicBezTo>
                <a:cubicBezTo>
                  <a:pt x="8156940" y="4586924"/>
                  <a:pt x="8143261" y="4566424"/>
                  <a:pt x="8127182" y="4540836"/>
                </a:cubicBezTo>
                <a:cubicBezTo>
                  <a:pt x="8123195" y="4534242"/>
                  <a:pt x="8119402" y="4528231"/>
                  <a:pt x="8115802" y="4522805"/>
                </a:cubicBezTo>
                <a:cubicBezTo>
                  <a:pt x="8112203" y="4517379"/>
                  <a:pt x="8108627" y="4511329"/>
                  <a:pt x="8105072" y="4504653"/>
                </a:cubicBezTo>
                <a:cubicBezTo>
                  <a:pt x="8101518" y="4497978"/>
                  <a:pt x="8098488" y="4492179"/>
                  <a:pt x="8095983" y="4487258"/>
                </a:cubicBezTo>
                <a:cubicBezTo>
                  <a:pt x="8093478" y="4482337"/>
                  <a:pt x="8091770" y="4478271"/>
                  <a:pt x="8090859" y="4475061"/>
                </a:cubicBezTo>
                <a:lnTo>
                  <a:pt x="8087097" y="4472785"/>
                </a:lnTo>
                <a:cubicBezTo>
                  <a:pt x="8084725" y="4473598"/>
                  <a:pt x="8082176" y="4474004"/>
                  <a:pt x="8079450" y="4474004"/>
                </a:cubicBezTo>
                <a:cubicBezTo>
                  <a:pt x="8076725" y="4474004"/>
                  <a:pt x="8074565" y="4474004"/>
                  <a:pt x="8072971" y="4474004"/>
                </a:cubicBezTo>
                <a:lnTo>
                  <a:pt x="8062508" y="4474004"/>
                </a:lnTo>
                <a:cubicBezTo>
                  <a:pt x="8060812" y="4474004"/>
                  <a:pt x="8058722" y="4473926"/>
                  <a:pt x="8056236" y="4473771"/>
                </a:cubicBezTo>
                <a:cubicBezTo>
                  <a:pt x="8053749" y="4473615"/>
                  <a:pt x="8051111" y="4473453"/>
                  <a:pt x="8048320" y="4473285"/>
                </a:cubicBezTo>
                <a:cubicBezTo>
                  <a:pt x="8045529" y="4473117"/>
                  <a:pt x="8042679" y="4472940"/>
                  <a:pt x="8039769" y="4472756"/>
                </a:cubicBezTo>
                <a:cubicBezTo>
                  <a:pt x="8036859" y="4472572"/>
                  <a:pt x="8034199" y="4472480"/>
                  <a:pt x="8031790" y="4472480"/>
                </a:cubicBezTo>
                <a:lnTo>
                  <a:pt x="8030156" y="4476114"/>
                </a:lnTo>
                <a:lnTo>
                  <a:pt x="8031233" y="4483434"/>
                </a:lnTo>
                <a:lnTo>
                  <a:pt x="8034523" y="4486067"/>
                </a:lnTo>
                <a:cubicBezTo>
                  <a:pt x="8038368" y="4486067"/>
                  <a:pt x="8041496" y="4486201"/>
                  <a:pt x="8043908" y="4486467"/>
                </a:cubicBezTo>
                <a:cubicBezTo>
                  <a:pt x="8046319" y="4486734"/>
                  <a:pt x="8048196" y="4487390"/>
                  <a:pt x="8049540" y="4488434"/>
                </a:cubicBezTo>
                <a:cubicBezTo>
                  <a:pt x="8050981" y="4489558"/>
                  <a:pt x="8052305" y="4491368"/>
                  <a:pt x="8053511" y="4493864"/>
                </a:cubicBezTo>
                <a:cubicBezTo>
                  <a:pt x="8054718" y="4496359"/>
                  <a:pt x="8055504" y="4499522"/>
                  <a:pt x="8055869" y="4503351"/>
                </a:cubicBezTo>
                <a:cubicBezTo>
                  <a:pt x="8056075" y="4505802"/>
                  <a:pt x="8056227" y="4508179"/>
                  <a:pt x="8056324" y="4510482"/>
                </a:cubicBezTo>
                <a:cubicBezTo>
                  <a:pt x="8056420" y="4512786"/>
                  <a:pt x="8056469" y="4515608"/>
                  <a:pt x="8056469" y="4518948"/>
                </a:cubicBezTo>
                <a:cubicBezTo>
                  <a:pt x="8056469" y="4522288"/>
                  <a:pt x="8056469" y="4526348"/>
                  <a:pt x="8056469" y="4531128"/>
                </a:cubicBezTo>
                <a:cubicBezTo>
                  <a:pt x="8056469" y="4535908"/>
                  <a:pt x="8056469" y="4541784"/>
                  <a:pt x="8056469" y="4548756"/>
                </a:cubicBezTo>
                <a:lnTo>
                  <a:pt x="8056469" y="4609411"/>
                </a:lnTo>
                <a:cubicBezTo>
                  <a:pt x="8056469" y="4615390"/>
                  <a:pt x="8056469" y="4620371"/>
                  <a:pt x="8056469" y="4624354"/>
                </a:cubicBezTo>
                <a:cubicBezTo>
                  <a:pt x="8056469" y="4628337"/>
                  <a:pt x="8056469" y="4631708"/>
                  <a:pt x="8056469" y="4634467"/>
                </a:cubicBezTo>
                <a:cubicBezTo>
                  <a:pt x="8056469" y="4637226"/>
                  <a:pt x="8056423" y="4639476"/>
                  <a:pt x="8056331" y="4641215"/>
                </a:cubicBezTo>
                <a:cubicBezTo>
                  <a:pt x="8056239" y="4642955"/>
                  <a:pt x="8056102" y="4644460"/>
                  <a:pt x="8055921" y="4645730"/>
                </a:cubicBezTo>
                <a:cubicBezTo>
                  <a:pt x="8055327" y="4651452"/>
                  <a:pt x="8054400" y="4655280"/>
                  <a:pt x="8053138" y="4657215"/>
                </a:cubicBezTo>
                <a:cubicBezTo>
                  <a:pt x="8051875" y="4659150"/>
                  <a:pt x="8050716" y="4660502"/>
                  <a:pt x="8049658" y="4661270"/>
                </a:cubicBezTo>
                <a:cubicBezTo>
                  <a:pt x="8048030" y="4662420"/>
                  <a:pt x="8046171" y="4663119"/>
                  <a:pt x="8044084" y="4663368"/>
                </a:cubicBezTo>
                <a:cubicBezTo>
                  <a:pt x="8041996" y="4663617"/>
                  <a:pt x="8038779" y="4663742"/>
                  <a:pt x="8034433" y="4663742"/>
                </a:cubicBezTo>
                <a:lnTo>
                  <a:pt x="8031194" y="4666380"/>
                </a:lnTo>
                <a:lnTo>
                  <a:pt x="8030156" y="4674939"/>
                </a:lnTo>
                <a:lnTo>
                  <a:pt x="8032985" y="4676544"/>
                </a:lnTo>
                <a:cubicBezTo>
                  <a:pt x="8034925" y="4676544"/>
                  <a:pt x="8037489" y="4676544"/>
                  <a:pt x="8040679" y="4676544"/>
                </a:cubicBezTo>
                <a:cubicBezTo>
                  <a:pt x="8043868" y="4676544"/>
                  <a:pt x="8047157" y="4676544"/>
                  <a:pt x="8050547" y="4676544"/>
                </a:cubicBezTo>
                <a:cubicBezTo>
                  <a:pt x="8053936" y="4676544"/>
                  <a:pt x="8057225" y="4676544"/>
                  <a:pt x="8060415" y="4676544"/>
                </a:cubicBezTo>
                <a:cubicBezTo>
                  <a:pt x="8063604" y="4676544"/>
                  <a:pt x="8065895" y="4676544"/>
                  <a:pt x="8067289" y="4676544"/>
                </a:cubicBezTo>
                <a:lnTo>
                  <a:pt x="8072971" y="4676544"/>
                </a:lnTo>
                <a:cubicBezTo>
                  <a:pt x="8074365" y="4676544"/>
                  <a:pt x="8076507" y="4676544"/>
                  <a:pt x="8079398" y="4676544"/>
                </a:cubicBezTo>
                <a:cubicBezTo>
                  <a:pt x="8082289" y="4676544"/>
                  <a:pt x="8085329" y="4676544"/>
                  <a:pt x="8088518" y="4676544"/>
                </a:cubicBezTo>
                <a:cubicBezTo>
                  <a:pt x="8091708" y="4676544"/>
                  <a:pt x="8094748" y="4676544"/>
                  <a:pt x="8097638" y="4676544"/>
                </a:cubicBezTo>
                <a:cubicBezTo>
                  <a:pt x="8100529" y="4676544"/>
                  <a:pt x="8102928" y="4676544"/>
                  <a:pt x="8104837" y="4676544"/>
                </a:cubicBezTo>
                <a:lnTo>
                  <a:pt x="8107713" y="4674939"/>
                </a:lnTo>
                <a:lnTo>
                  <a:pt x="8106623" y="4666380"/>
                </a:lnTo>
                <a:lnTo>
                  <a:pt x="8103389" y="4663742"/>
                </a:lnTo>
                <a:cubicBezTo>
                  <a:pt x="8098763" y="4663742"/>
                  <a:pt x="8095334" y="4663574"/>
                  <a:pt x="8093102" y="4663237"/>
                </a:cubicBezTo>
                <a:cubicBezTo>
                  <a:pt x="8090870" y="4662901"/>
                  <a:pt x="8089065" y="4662224"/>
                  <a:pt x="8087687" y="4661208"/>
                </a:cubicBezTo>
                <a:cubicBezTo>
                  <a:pt x="8086252" y="4660218"/>
                  <a:pt x="8084981" y="4658676"/>
                  <a:pt x="8083875" y="4656582"/>
                </a:cubicBezTo>
                <a:cubicBezTo>
                  <a:pt x="8082768" y="4654488"/>
                  <a:pt x="8082028" y="4651144"/>
                  <a:pt x="8081653" y="4646549"/>
                </a:cubicBezTo>
                <a:cubicBezTo>
                  <a:pt x="8081450" y="4644140"/>
                  <a:pt x="8081299" y="4641064"/>
                  <a:pt x="8081201" y="4637322"/>
                </a:cubicBezTo>
                <a:cubicBezTo>
                  <a:pt x="8081102" y="4633580"/>
                  <a:pt x="8081011" y="4629981"/>
                  <a:pt x="8080929" y="4626525"/>
                </a:cubicBezTo>
                <a:cubicBezTo>
                  <a:pt x="8080847" y="4623069"/>
                  <a:pt x="8080805" y="4619103"/>
                  <a:pt x="8080805" y="4614626"/>
                </a:cubicBezTo>
                <a:cubicBezTo>
                  <a:pt x="8080805" y="4610150"/>
                  <a:pt x="8080805" y="4606733"/>
                  <a:pt x="8080805" y="4604377"/>
                </a:cubicBezTo>
                <a:lnTo>
                  <a:pt x="8080805" y="4550218"/>
                </a:lnTo>
                <a:cubicBezTo>
                  <a:pt x="8080805" y="4544722"/>
                  <a:pt x="8080805" y="4540111"/>
                  <a:pt x="8080805" y="4536383"/>
                </a:cubicBezTo>
                <a:cubicBezTo>
                  <a:pt x="8080805" y="4532656"/>
                  <a:pt x="8080805" y="4529243"/>
                  <a:pt x="8080805" y="4526144"/>
                </a:cubicBezTo>
                <a:cubicBezTo>
                  <a:pt x="8080805" y="4523045"/>
                  <a:pt x="8080854" y="4520515"/>
                  <a:pt x="8080953" y="4518552"/>
                </a:cubicBezTo>
                <a:cubicBezTo>
                  <a:pt x="8081051" y="4516590"/>
                  <a:pt x="8081100" y="4515897"/>
                  <a:pt x="8081100" y="4516471"/>
                </a:cubicBezTo>
                <a:lnTo>
                  <a:pt x="8181946" y="4672905"/>
                </a:lnTo>
                <a:lnTo>
                  <a:pt x="8186037" y="4677763"/>
                </a:lnTo>
                <a:lnTo>
                  <a:pt x="8206583" y="4677763"/>
                </a:lnTo>
                <a:lnTo>
                  <a:pt x="8211469" y="4675848"/>
                </a:lnTo>
                <a:cubicBezTo>
                  <a:pt x="8211040" y="4669575"/>
                  <a:pt x="8210675" y="4664433"/>
                  <a:pt x="8210374" y="4660423"/>
                </a:cubicBezTo>
                <a:cubicBezTo>
                  <a:pt x="8210072" y="4656413"/>
                  <a:pt x="8209872" y="4651902"/>
                  <a:pt x="8209774" y="4646890"/>
                </a:cubicBezTo>
                <a:cubicBezTo>
                  <a:pt x="8209675" y="4641878"/>
                  <a:pt x="8209585" y="4636299"/>
                  <a:pt x="8209502" y="4630152"/>
                </a:cubicBezTo>
                <a:cubicBezTo>
                  <a:pt x="8209420" y="4624005"/>
                  <a:pt x="8209378" y="4614334"/>
                  <a:pt x="8209378" y="4601139"/>
                </a:cubicBezTo>
                <a:lnTo>
                  <a:pt x="8209378" y="4548509"/>
                </a:lnTo>
                <a:cubicBezTo>
                  <a:pt x="8209378" y="4541333"/>
                  <a:pt x="8209378" y="4535220"/>
                  <a:pt x="8209378" y="4530171"/>
                </a:cubicBezTo>
                <a:cubicBezTo>
                  <a:pt x="8209378" y="4525121"/>
                  <a:pt x="8209420" y="4521249"/>
                  <a:pt x="8209502" y="4518555"/>
                </a:cubicBezTo>
                <a:cubicBezTo>
                  <a:pt x="8209585" y="4515861"/>
                  <a:pt x="8209675" y="4513352"/>
                  <a:pt x="8209774" y="4511028"/>
                </a:cubicBezTo>
                <a:cubicBezTo>
                  <a:pt x="8209872" y="4508704"/>
                  <a:pt x="8210022" y="4506126"/>
                  <a:pt x="8210226" y="4503293"/>
                </a:cubicBezTo>
                <a:cubicBezTo>
                  <a:pt x="8210588" y="4498232"/>
                  <a:pt x="8211318" y="4494773"/>
                  <a:pt x="8212417" y="4492914"/>
                </a:cubicBezTo>
                <a:cubicBezTo>
                  <a:pt x="8213515" y="4491055"/>
                  <a:pt x="8214744" y="4489531"/>
                  <a:pt x="8216103" y="4488344"/>
                </a:cubicBezTo>
                <a:cubicBezTo>
                  <a:pt x="8217233" y="4487353"/>
                  <a:pt x="8219074" y="4486726"/>
                  <a:pt x="8221625" y="4486463"/>
                </a:cubicBezTo>
                <a:cubicBezTo>
                  <a:pt x="8224176" y="4486199"/>
                  <a:pt x="8227294" y="4486067"/>
                  <a:pt x="8230976" y="4486067"/>
                </a:cubicBezTo>
                <a:lnTo>
                  <a:pt x="8234319" y="4483396"/>
                </a:lnTo>
                <a:lnTo>
                  <a:pt x="8235091" y="4476247"/>
                </a:lnTo>
                <a:close/>
                <a:moveTo>
                  <a:pt x="6986302" y="4472175"/>
                </a:moveTo>
                <a:cubicBezTo>
                  <a:pt x="6982829" y="4472658"/>
                  <a:pt x="6979879" y="4473004"/>
                  <a:pt x="6977453" y="4473213"/>
                </a:cubicBezTo>
                <a:cubicBezTo>
                  <a:pt x="6975027" y="4473423"/>
                  <a:pt x="6972509" y="4473633"/>
                  <a:pt x="6969895" y="4473842"/>
                </a:cubicBezTo>
                <a:cubicBezTo>
                  <a:pt x="6967282" y="4474052"/>
                  <a:pt x="6964638" y="4474156"/>
                  <a:pt x="6961965" y="4474156"/>
                </a:cubicBezTo>
                <a:cubicBezTo>
                  <a:pt x="6959292" y="4474156"/>
                  <a:pt x="6957259" y="4474156"/>
                  <a:pt x="6955865" y="4474156"/>
                </a:cubicBezTo>
                <a:lnTo>
                  <a:pt x="6941811" y="4474156"/>
                </a:lnTo>
                <a:cubicBezTo>
                  <a:pt x="6940150" y="4474156"/>
                  <a:pt x="6938123" y="4474071"/>
                  <a:pt x="6935726" y="4473899"/>
                </a:cubicBezTo>
                <a:cubicBezTo>
                  <a:pt x="6933332" y="4473728"/>
                  <a:pt x="6930788" y="4473548"/>
                  <a:pt x="6928098" y="4473361"/>
                </a:cubicBezTo>
                <a:cubicBezTo>
                  <a:pt x="6925406" y="4473174"/>
                  <a:pt x="6922665" y="4472980"/>
                  <a:pt x="6919872" y="4472780"/>
                </a:cubicBezTo>
                <a:cubicBezTo>
                  <a:pt x="6917080" y="4472580"/>
                  <a:pt x="6914455" y="4472480"/>
                  <a:pt x="6911998" y="4472480"/>
                </a:cubicBezTo>
                <a:lnTo>
                  <a:pt x="6910354" y="4476114"/>
                </a:lnTo>
                <a:lnTo>
                  <a:pt x="6911417" y="4483319"/>
                </a:lnTo>
                <a:lnTo>
                  <a:pt x="6914165" y="4486067"/>
                </a:lnTo>
                <a:cubicBezTo>
                  <a:pt x="6918025" y="4486067"/>
                  <a:pt x="6921249" y="4486202"/>
                  <a:pt x="6923837" y="4486470"/>
                </a:cubicBezTo>
                <a:cubicBezTo>
                  <a:pt x="6926425" y="4486738"/>
                  <a:pt x="6928292" y="4487320"/>
                  <a:pt x="6929438" y="4488215"/>
                </a:cubicBezTo>
                <a:cubicBezTo>
                  <a:pt x="6930914" y="4489511"/>
                  <a:pt x="6932248" y="4491097"/>
                  <a:pt x="6933441" y="4492975"/>
                </a:cubicBezTo>
                <a:cubicBezTo>
                  <a:pt x="6934632" y="4494853"/>
                  <a:pt x="6935419" y="4498444"/>
                  <a:pt x="6935800" y="4503746"/>
                </a:cubicBezTo>
                <a:cubicBezTo>
                  <a:pt x="6935988" y="4505984"/>
                  <a:pt x="6936129" y="4508260"/>
                  <a:pt x="6936225" y="4510573"/>
                </a:cubicBezTo>
                <a:cubicBezTo>
                  <a:pt x="6936320" y="4512886"/>
                  <a:pt x="6936417" y="4515733"/>
                  <a:pt x="6936518" y="4519114"/>
                </a:cubicBezTo>
                <a:cubicBezTo>
                  <a:pt x="6936617" y="4522496"/>
                  <a:pt x="6936668" y="4526569"/>
                  <a:pt x="6936668" y="4531335"/>
                </a:cubicBezTo>
                <a:cubicBezTo>
                  <a:pt x="6936668" y="4536101"/>
                  <a:pt x="6936668" y="4541981"/>
                  <a:pt x="6936668" y="4548975"/>
                </a:cubicBezTo>
                <a:lnTo>
                  <a:pt x="6936668" y="4609840"/>
                </a:lnTo>
                <a:cubicBezTo>
                  <a:pt x="6936668" y="4613837"/>
                  <a:pt x="6936668" y="4617035"/>
                  <a:pt x="6936668" y="4619434"/>
                </a:cubicBezTo>
                <a:cubicBezTo>
                  <a:pt x="6936668" y="4621833"/>
                  <a:pt x="6936668" y="4623793"/>
                  <a:pt x="6936668" y="4625316"/>
                </a:cubicBezTo>
                <a:cubicBezTo>
                  <a:pt x="6936668" y="4626838"/>
                  <a:pt x="6936617" y="4628201"/>
                  <a:pt x="6936518" y="4629404"/>
                </a:cubicBezTo>
                <a:cubicBezTo>
                  <a:pt x="6936417" y="4630608"/>
                  <a:pt x="6936368" y="4630965"/>
                  <a:pt x="6936368" y="4630476"/>
                </a:cubicBezTo>
                <a:cubicBezTo>
                  <a:pt x="6937034" y="4627130"/>
                  <a:pt x="6931727" y="4617750"/>
                  <a:pt x="6920446" y="4602337"/>
                </a:cubicBezTo>
                <a:cubicBezTo>
                  <a:pt x="6909166" y="4586924"/>
                  <a:pt x="6895485" y="4566424"/>
                  <a:pt x="6879407" y="4540836"/>
                </a:cubicBezTo>
                <a:cubicBezTo>
                  <a:pt x="6875420" y="4534242"/>
                  <a:pt x="6871626" y="4528231"/>
                  <a:pt x="6868028" y="4522805"/>
                </a:cubicBezTo>
                <a:cubicBezTo>
                  <a:pt x="6864428" y="4517379"/>
                  <a:pt x="6860852" y="4511329"/>
                  <a:pt x="6857298" y="4504653"/>
                </a:cubicBezTo>
                <a:cubicBezTo>
                  <a:pt x="6853744" y="4497978"/>
                  <a:pt x="6850713" y="4492179"/>
                  <a:pt x="6848208" y="4487258"/>
                </a:cubicBezTo>
                <a:cubicBezTo>
                  <a:pt x="6845704" y="4482337"/>
                  <a:pt x="6843995" y="4478271"/>
                  <a:pt x="6843084" y="4475061"/>
                </a:cubicBezTo>
                <a:lnTo>
                  <a:pt x="6839322" y="4472785"/>
                </a:lnTo>
                <a:cubicBezTo>
                  <a:pt x="6836950" y="4473598"/>
                  <a:pt x="6834401" y="4474004"/>
                  <a:pt x="6831675" y="4474004"/>
                </a:cubicBezTo>
                <a:cubicBezTo>
                  <a:pt x="6828950" y="4474004"/>
                  <a:pt x="6826790" y="4474004"/>
                  <a:pt x="6825196" y="4474004"/>
                </a:cubicBezTo>
                <a:lnTo>
                  <a:pt x="6814733" y="4474004"/>
                </a:lnTo>
                <a:cubicBezTo>
                  <a:pt x="6813038" y="4474004"/>
                  <a:pt x="6810946" y="4473926"/>
                  <a:pt x="6808461" y="4473771"/>
                </a:cubicBezTo>
                <a:cubicBezTo>
                  <a:pt x="6805974" y="4473615"/>
                  <a:pt x="6803337" y="4473453"/>
                  <a:pt x="6800545" y="4473285"/>
                </a:cubicBezTo>
                <a:cubicBezTo>
                  <a:pt x="6797754" y="4473117"/>
                  <a:pt x="6794904" y="4472940"/>
                  <a:pt x="6791994" y="4472756"/>
                </a:cubicBezTo>
                <a:cubicBezTo>
                  <a:pt x="6789084" y="4472572"/>
                  <a:pt x="6786424" y="4472480"/>
                  <a:pt x="6784015" y="4472480"/>
                </a:cubicBezTo>
                <a:lnTo>
                  <a:pt x="6782381" y="4476114"/>
                </a:lnTo>
                <a:lnTo>
                  <a:pt x="6783458" y="4483434"/>
                </a:lnTo>
                <a:lnTo>
                  <a:pt x="6786748" y="4486067"/>
                </a:lnTo>
                <a:cubicBezTo>
                  <a:pt x="6790593" y="4486067"/>
                  <a:pt x="6793721" y="4486201"/>
                  <a:pt x="6796134" y="4486467"/>
                </a:cubicBezTo>
                <a:cubicBezTo>
                  <a:pt x="6798544" y="4486734"/>
                  <a:pt x="6800422" y="4487390"/>
                  <a:pt x="6801764" y="4488434"/>
                </a:cubicBezTo>
                <a:cubicBezTo>
                  <a:pt x="6803206" y="4489558"/>
                  <a:pt x="6804530" y="4491368"/>
                  <a:pt x="6805736" y="4493864"/>
                </a:cubicBezTo>
                <a:cubicBezTo>
                  <a:pt x="6806943" y="4496359"/>
                  <a:pt x="6807729" y="4499522"/>
                  <a:pt x="6808094" y="4503351"/>
                </a:cubicBezTo>
                <a:cubicBezTo>
                  <a:pt x="6808300" y="4505802"/>
                  <a:pt x="6808452" y="4508179"/>
                  <a:pt x="6808549" y="4510482"/>
                </a:cubicBezTo>
                <a:cubicBezTo>
                  <a:pt x="6808646" y="4512786"/>
                  <a:pt x="6808694" y="4515608"/>
                  <a:pt x="6808694" y="4518948"/>
                </a:cubicBezTo>
                <a:cubicBezTo>
                  <a:pt x="6808694" y="4522288"/>
                  <a:pt x="6808694" y="4526348"/>
                  <a:pt x="6808694" y="4531128"/>
                </a:cubicBezTo>
                <a:cubicBezTo>
                  <a:pt x="6808694" y="4535908"/>
                  <a:pt x="6808694" y="4541784"/>
                  <a:pt x="6808694" y="4548756"/>
                </a:cubicBezTo>
                <a:lnTo>
                  <a:pt x="6808694" y="4609411"/>
                </a:lnTo>
                <a:cubicBezTo>
                  <a:pt x="6808694" y="4615390"/>
                  <a:pt x="6808694" y="4620371"/>
                  <a:pt x="6808694" y="4624354"/>
                </a:cubicBezTo>
                <a:cubicBezTo>
                  <a:pt x="6808694" y="4628337"/>
                  <a:pt x="6808694" y="4631708"/>
                  <a:pt x="6808694" y="4634467"/>
                </a:cubicBezTo>
                <a:cubicBezTo>
                  <a:pt x="6808694" y="4637226"/>
                  <a:pt x="6808648" y="4639476"/>
                  <a:pt x="6808556" y="4641215"/>
                </a:cubicBezTo>
                <a:cubicBezTo>
                  <a:pt x="6808464" y="4642955"/>
                  <a:pt x="6808327" y="4644460"/>
                  <a:pt x="6808147" y="4645730"/>
                </a:cubicBezTo>
                <a:cubicBezTo>
                  <a:pt x="6807552" y="4651452"/>
                  <a:pt x="6806625" y="4655280"/>
                  <a:pt x="6805363" y="4657215"/>
                </a:cubicBezTo>
                <a:cubicBezTo>
                  <a:pt x="6804100" y="4659150"/>
                  <a:pt x="6802942" y="4660502"/>
                  <a:pt x="6801884" y="4661270"/>
                </a:cubicBezTo>
                <a:cubicBezTo>
                  <a:pt x="6800255" y="4662420"/>
                  <a:pt x="6798396" y="4663119"/>
                  <a:pt x="6796309" y="4663368"/>
                </a:cubicBezTo>
                <a:cubicBezTo>
                  <a:pt x="6794222" y="4663617"/>
                  <a:pt x="6791004" y="4663742"/>
                  <a:pt x="6786659" y="4663742"/>
                </a:cubicBezTo>
                <a:lnTo>
                  <a:pt x="6783419" y="4666380"/>
                </a:lnTo>
                <a:lnTo>
                  <a:pt x="6782381" y="4674939"/>
                </a:lnTo>
                <a:lnTo>
                  <a:pt x="6785211" y="4676544"/>
                </a:lnTo>
                <a:cubicBezTo>
                  <a:pt x="6787150" y="4676544"/>
                  <a:pt x="6789714" y="4676544"/>
                  <a:pt x="6792904" y="4676544"/>
                </a:cubicBezTo>
                <a:cubicBezTo>
                  <a:pt x="6796093" y="4676544"/>
                  <a:pt x="6799383" y="4676544"/>
                  <a:pt x="6802772" y="4676544"/>
                </a:cubicBezTo>
                <a:cubicBezTo>
                  <a:pt x="6806162" y="4676544"/>
                  <a:pt x="6809450" y="4676544"/>
                  <a:pt x="6812640" y="4676544"/>
                </a:cubicBezTo>
                <a:cubicBezTo>
                  <a:pt x="6815829" y="4676544"/>
                  <a:pt x="6818120" y="4676544"/>
                  <a:pt x="6819514" y="4676544"/>
                </a:cubicBezTo>
                <a:lnTo>
                  <a:pt x="6825196" y="4676544"/>
                </a:lnTo>
                <a:cubicBezTo>
                  <a:pt x="6826590" y="4676544"/>
                  <a:pt x="6828733" y="4676544"/>
                  <a:pt x="6831624" y="4676544"/>
                </a:cubicBezTo>
                <a:cubicBezTo>
                  <a:pt x="6834514" y="4676544"/>
                  <a:pt x="6837553" y="4676544"/>
                  <a:pt x="6840744" y="4676544"/>
                </a:cubicBezTo>
                <a:cubicBezTo>
                  <a:pt x="6843932" y="4676544"/>
                  <a:pt x="6846973" y="4676544"/>
                  <a:pt x="6849863" y="4676544"/>
                </a:cubicBezTo>
                <a:cubicBezTo>
                  <a:pt x="6852754" y="4676544"/>
                  <a:pt x="6855153" y="4676544"/>
                  <a:pt x="6857062" y="4676544"/>
                </a:cubicBezTo>
                <a:lnTo>
                  <a:pt x="6859938" y="4674939"/>
                </a:lnTo>
                <a:lnTo>
                  <a:pt x="6858848" y="4666380"/>
                </a:lnTo>
                <a:lnTo>
                  <a:pt x="6855614" y="4663742"/>
                </a:lnTo>
                <a:cubicBezTo>
                  <a:pt x="6850989" y="4663742"/>
                  <a:pt x="6847559" y="4663574"/>
                  <a:pt x="6845327" y="4663237"/>
                </a:cubicBezTo>
                <a:cubicBezTo>
                  <a:pt x="6843095" y="4662901"/>
                  <a:pt x="6841291" y="4662224"/>
                  <a:pt x="6839913" y="4661208"/>
                </a:cubicBezTo>
                <a:cubicBezTo>
                  <a:pt x="6838478" y="4660218"/>
                  <a:pt x="6837206" y="4658676"/>
                  <a:pt x="6836100" y="4656582"/>
                </a:cubicBezTo>
                <a:cubicBezTo>
                  <a:pt x="6834994" y="4654488"/>
                  <a:pt x="6834253" y="4651144"/>
                  <a:pt x="6833878" y="4646549"/>
                </a:cubicBezTo>
                <a:cubicBezTo>
                  <a:pt x="6833675" y="4644140"/>
                  <a:pt x="6833524" y="4641064"/>
                  <a:pt x="6833426" y="4637322"/>
                </a:cubicBezTo>
                <a:cubicBezTo>
                  <a:pt x="6833328" y="4633580"/>
                  <a:pt x="6833236" y="4629981"/>
                  <a:pt x="6833154" y="4626525"/>
                </a:cubicBezTo>
                <a:cubicBezTo>
                  <a:pt x="6833072" y="4623069"/>
                  <a:pt x="6833030" y="4619103"/>
                  <a:pt x="6833030" y="4614626"/>
                </a:cubicBezTo>
                <a:cubicBezTo>
                  <a:pt x="6833030" y="4610150"/>
                  <a:pt x="6833030" y="4606733"/>
                  <a:pt x="6833030" y="4604377"/>
                </a:cubicBezTo>
                <a:lnTo>
                  <a:pt x="6833030" y="4550218"/>
                </a:lnTo>
                <a:cubicBezTo>
                  <a:pt x="6833030" y="4544722"/>
                  <a:pt x="6833030" y="4540111"/>
                  <a:pt x="6833030" y="4536383"/>
                </a:cubicBezTo>
                <a:cubicBezTo>
                  <a:pt x="6833030" y="4532656"/>
                  <a:pt x="6833030" y="4529243"/>
                  <a:pt x="6833030" y="4526144"/>
                </a:cubicBezTo>
                <a:cubicBezTo>
                  <a:pt x="6833030" y="4523045"/>
                  <a:pt x="6833079" y="4520515"/>
                  <a:pt x="6833178" y="4518552"/>
                </a:cubicBezTo>
                <a:cubicBezTo>
                  <a:pt x="6833277" y="4516590"/>
                  <a:pt x="6833326" y="4515897"/>
                  <a:pt x="6833326" y="4516471"/>
                </a:cubicBezTo>
                <a:lnTo>
                  <a:pt x="6934172" y="4672905"/>
                </a:lnTo>
                <a:lnTo>
                  <a:pt x="6938262" y="4677763"/>
                </a:lnTo>
                <a:lnTo>
                  <a:pt x="6958808" y="4677763"/>
                </a:lnTo>
                <a:lnTo>
                  <a:pt x="6963694" y="4675848"/>
                </a:lnTo>
                <a:cubicBezTo>
                  <a:pt x="6963266" y="4669575"/>
                  <a:pt x="6962900" y="4664433"/>
                  <a:pt x="6962600" y="4660423"/>
                </a:cubicBezTo>
                <a:cubicBezTo>
                  <a:pt x="6962297" y="4656413"/>
                  <a:pt x="6962097" y="4651902"/>
                  <a:pt x="6961999" y="4646890"/>
                </a:cubicBezTo>
                <a:cubicBezTo>
                  <a:pt x="6961900" y="4641878"/>
                  <a:pt x="6961810" y="4636299"/>
                  <a:pt x="6961728" y="4630152"/>
                </a:cubicBezTo>
                <a:cubicBezTo>
                  <a:pt x="6961646" y="4624005"/>
                  <a:pt x="6961603" y="4614334"/>
                  <a:pt x="6961603" y="4601139"/>
                </a:cubicBezTo>
                <a:lnTo>
                  <a:pt x="6961603" y="4548509"/>
                </a:lnTo>
                <a:cubicBezTo>
                  <a:pt x="6961603" y="4541333"/>
                  <a:pt x="6961603" y="4535220"/>
                  <a:pt x="6961603" y="4530171"/>
                </a:cubicBezTo>
                <a:cubicBezTo>
                  <a:pt x="6961603" y="4525121"/>
                  <a:pt x="6961646" y="4521249"/>
                  <a:pt x="6961728" y="4518555"/>
                </a:cubicBezTo>
                <a:cubicBezTo>
                  <a:pt x="6961810" y="4515861"/>
                  <a:pt x="6961900" y="4513352"/>
                  <a:pt x="6961999" y="4511028"/>
                </a:cubicBezTo>
                <a:cubicBezTo>
                  <a:pt x="6962097" y="4508704"/>
                  <a:pt x="6962248" y="4506126"/>
                  <a:pt x="6962452" y="4503293"/>
                </a:cubicBezTo>
                <a:cubicBezTo>
                  <a:pt x="6962813" y="4498232"/>
                  <a:pt x="6963544" y="4494773"/>
                  <a:pt x="6964643" y="4492914"/>
                </a:cubicBezTo>
                <a:cubicBezTo>
                  <a:pt x="6965740" y="4491055"/>
                  <a:pt x="6966969" y="4489531"/>
                  <a:pt x="6968328" y="4488344"/>
                </a:cubicBezTo>
                <a:cubicBezTo>
                  <a:pt x="6969458" y="4487353"/>
                  <a:pt x="6971299" y="4486726"/>
                  <a:pt x="6973850" y="4486463"/>
                </a:cubicBezTo>
                <a:cubicBezTo>
                  <a:pt x="6976402" y="4486199"/>
                  <a:pt x="6979519" y="4486067"/>
                  <a:pt x="6983202" y="4486067"/>
                </a:cubicBezTo>
                <a:lnTo>
                  <a:pt x="6986544" y="4483396"/>
                </a:lnTo>
                <a:lnTo>
                  <a:pt x="6987316" y="4476247"/>
                </a:lnTo>
                <a:close/>
                <a:moveTo>
                  <a:pt x="10665694" y="4471108"/>
                </a:moveTo>
                <a:cubicBezTo>
                  <a:pt x="10656493" y="4471108"/>
                  <a:pt x="10647884" y="4472046"/>
                  <a:pt x="10639865" y="4473921"/>
                </a:cubicBezTo>
                <a:cubicBezTo>
                  <a:pt x="10631846" y="4475796"/>
                  <a:pt x="10624759" y="4478909"/>
                  <a:pt x="10618603" y="4483260"/>
                </a:cubicBezTo>
                <a:cubicBezTo>
                  <a:pt x="10612446" y="4487611"/>
                  <a:pt x="10607633" y="4493204"/>
                  <a:pt x="10604162" y="4500038"/>
                </a:cubicBezTo>
                <a:cubicBezTo>
                  <a:pt x="10600693" y="4506872"/>
                  <a:pt x="10598958" y="4515187"/>
                  <a:pt x="10598958" y="4524982"/>
                </a:cubicBezTo>
                <a:cubicBezTo>
                  <a:pt x="10598958" y="4533494"/>
                  <a:pt x="10600498" y="4540831"/>
                  <a:pt x="10603578" y="4546992"/>
                </a:cubicBezTo>
                <a:cubicBezTo>
                  <a:pt x="10606656" y="4553153"/>
                  <a:pt x="10610883" y="4558445"/>
                  <a:pt x="10616258" y="4562868"/>
                </a:cubicBezTo>
                <a:cubicBezTo>
                  <a:pt x="10621632" y="4567290"/>
                  <a:pt x="10627792" y="4571063"/>
                  <a:pt x="10634738" y="4574186"/>
                </a:cubicBezTo>
                <a:cubicBezTo>
                  <a:pt x="10641685" y="4577308"/>
                  <a:pt x="10649045" y="4580133"/>
                  <a:pt x="10656817" y="4582660"/>
                </a:cubicBezTo>
                <a:cubicBezTo>
                  <a:pt x="10663646" y="4585016"/>
                  <a:pt x="10670138" y="4587270"/>
                  <a:pt x="10676293" y="4589421"/>
                </a:cubicBezTo>
                <a:cubicBezTo>
                  <a:pt x="10682448" y="4591572"/>
                  <a:pt x="10687832" y="4594202"/>
                  <a:pt x="10692446" y="4597310"/>
                </a:cubicBezTo>
                <a:cubicBezTo>
                  <a:pt x="10697058" y="4600418"/>
                  <a:pt x="10700721" y="4604094"/>
                  <a:pt x="10703432" y="4608337"/>
                </a:cubicBezTo>
                <a:cubicBezTo>
                  <a:pt x="10706144" y="4612581"/>
                  <a:pt x="10707500" y="4617886"/>
                  <a:pt x="10707500" y="4624251"/>
                </a:cubicBezTo>
                <a:cubicBezTo>
                  <a:pt x="10707500" y="4634869"/>
                  <a:pt x="10703864" y="4643444"/>
                  <a:pt x="10696594" y="4649978"/>
                </a:cubicBezTo>
                <a:cubicBezTo>
                  <a:pt x="10689323" y="4656513"/>
                  <a:pt x="10678324" y="4659780"/>
                  <a:pt x="10663599" y="4659780"/>
                </a:cubicBezTo>
                <a:cubicBezTo>
                  <a:pt x="10649045" y="4659780"/>
                  <a:pt x="10637717" y="4657156"/>
                  <a:pt x="10629616" y="4651907"/>
                </a:cubicBezTo>
                <a:cubicBezTo>
                  <a:pt x="10621515" y="4646659"/>
                  <a:pt x="10616979" y="4638109"/>
                  <a:pt x="10616008" y="4626256"/>
                </a:cubicBezTo>
                <a:lnTo>
                  <a:pt x="10613050" y="4622704"/>
                </a:lnTo>
                <a:lnTo>
                  <a:pt x="10601415" y="4622704"/>
                </a:lnTo>
                <a:lnTo>
                  <a:pt x="10595966" y="4657684"/>
                </a:lnTo>
                <a:lnTo>
                  <a:pt x="10597634" y="4663447"/>
                </a:lnTo>
                <a:cubicBezTo>
                  <a:pt x="10606758" y="4668108"/>
                  <a:pt x="10616519" y="4671862"/>
                  <a:pt x="10626914" y="4674710"/>
                </a:cubicBezTo>
                <a:cubicBezTo>
                  <a:pt x="10637308" y="4677558"/>
                  <a:pt x="10648840" y="4678982"/>
                  <a:pt x="10661508" y="4678982"/>
                </a:cubicBezTo>
                <a:cubicBezTo>
                  <a:pt x="10671382" y="4678982"/>
                  <a:pt x="10680782" y="4677957"/>
                  <a:pt x="10689704" y="4675905"/>
                </a:cubicBezTo>
                <a:cubicBezTo>
                  <a:pt x="10698628" y="4673854"/>
                  <a:pt x="10706551" y="4670521"/>
                  <a:pt x="10713474" y="4665907"/>
                </a:cubicBezTo>
                <a:cubicBezTo>
                  <a:pt x="10720397" y="4661292"/>
                  <a:pt x="10725986" y="4655209"/>
                  <a:pt x="10730238" y="4647659"/>
                </a:cubicBezTo>
                <a:cubicBezTo>
                  <a:pt x="10734492" y="4640109"/>
                  <a:pt x="10736618" y="4630997"/>
                  <a:pt x="10736618" y="4620322"/>
                </a:cubicBezTo>
                <a:cubicBezTo>
                  <a:pt x="10736618" y="4610394"/>
                  <a:pt x="10734833" y="4601915"/>
                  <a:pt x="10731265" y="4594886"/>
                </a:cubicBezTo>
                <a:cubicBezTo>
                  <a:pt x="10727696" y="4587856"/>
                  <a:pt x="10722926" y="4581879"/>
                  <a:pt x="10716956" y="4576955"/>
                </a:cubicBezTo>
                <a:cubicBezTo>
                  <a:pt x="10710986" y="4572031"/>
                  <a:pt x="10704389" y="4568064"/>
                  <a:pt x="10697168" y="4565056"/>
                </a:cubicBezTo>
                <a:cubicBezTo>
                  <a:pt x="10689946" y="4562048"/>
                  <a:pt x="10682022" y="4559123"/>
                  <a:pt x="10673396" y="4556281"/>
                </a:cubicBezTo>
                <a:cubicBezTo>
                  <a:pt x="10665744" y="4554011"/>
                  <a:pt x="10658851" y="4551756"/>
                  <a:pt x="10652719" y="4549516"/>
                </a:cubicBezTo>
                <a:cubicBezTo>
                  <a:pt x="10646587" y="4547276"/>
                  <a:pt x="10641638" y="4544871"/>
                  <a:pt x="10637874" y="4542301"/>
                </a:cubicBezTo>
                <a:cubicBezTo>
                  <a:pt x="10634110" y="4539731"/>
                  <a:pt x="10631337" y="4536797"/>
                  <a:pt x="10629554" y="4533500"/>
                </a:cubicBezTo>
                <a:cubicBezTo>
                  <a:pt x="10627771" y="4530202"/>
                  <a:pt x="10626880" y="4525957"/>
                  <a:pt x="10626880" y="4520762"/>
                </a:cubicBezTo>
                <a:cubicBezTo>
                  <a:pt x="10626880" y="4511202"/>
                  <a:pt x="10630236" y="4503839"/>
                  <a:pt x="10636946" y="4498671"/>
                </a:cubicBezTo>
                <a:cubicBezTo>
                  <a:pt x="10643656" y="4493504"/>
                  <a:pt x="10653139" y="4490920"/>
                  <a:pt x="10665394" y="4490920"/>
                </a:cubicBezTo>
                <a:cubicBezTo>
                  <a:pt x="10668710" y="4490920"/>
                  <a:pt x="10672642" y="4491212"/>
                  <a:pt x="10677194" y="4491794"/>
                </a:cubicBezTo>
                <a:cubicBezTo>
                  <a:pt x="10681744" y="4492377"/>
                  <a:pt x="10685900" y="4493493"/>
                  <a:pt x="10689657" y="4495142"/>
                </a:cubicBezTo>
                <a:cubicBezTo>
                  <a:pt x="10693415" y="4496792"/>
                  <a:pt x="10696594" y="4499004"/>
                  <a:pt x="10699196" y="4501779"/>
                </a:cubicBezTo>
                <a:cubicBezTo>
                  <a:pt x="10701798" y="4504554"/>
                  <a:pt x="10703299" y="4508569"/>
                  <a:pt x="10703699" y="4513823"/>
                </a:cubicBezTo>
                <a:lnTo>
                  <a:pt x="10706818" y="4516943"/>
                </a:lnTo>
                <a:lnTo>
                  <a:pt x="10719120" y="4516943"/>
                </a:lnTo>
                <a:lnTo>
                  <a:pt x="10723759" y="4487077"/>
                </a:lnTo>
                <a:lnTo>
                  <a:pt x="10722002" y="4482072"/>
                </a:lnTo>
                <a:cubicBezTo>
                  <a:pt x="10715136" y="4478875"/>
                  <a:pt x="10706762" y="4476248"/>
                  <a:pt x="10696874" y="4474192"/>
                </a:cubicBezTo>
                <a:cubicBezTo>
                  <a:pt x="10686988" y="4472136"/>
                  <a:pt x="10676594" y="4471108"/>
                  <a:pt x="10665694" y="4471108"/>
                </a:cubicBezTo>
                <a:close/>
                <a:moveTo>
                  <a:pt x="9894170" y="4471108"/>
                </a:moveTo>
                <a:cubicBezTo>
                  <a:pt x="9884968" y="4471108"/>
                  <a:pt x="9876358" y="4472046"/>
                  <a:pt x="9868340" y="4473921"/>
                </a:cubicBezTo>
                <a:cubicBezTo>
                  <a:pt x="9860322" y="4475796"/>
                  <a:pt x="9853234" y="4478909"/>
                  <a:pt x="9847078" y="4483260"/>
                </a:cubicBezTo>
                <a:cubicBezTo>
                  <a:pt x="9840922" y="4487611"/>
                  <a:pt x="9836108" y="4493204"/>
                  <a:pt x="9832638" y="4500038"/>
                </a:cubicBezTo>
                <a:cubicBezTo>
                  <a:pt x="9829168" y="4506872"/>
                  <a:pt x="9827433" y="4515187"/>
                  <a:pt x="9827433" y="4524982"/>
                </a:cubicBezTo>
                <a:cubicBezTo>
                  <a:pt x="9827433" y="4533494"/>
                  <a:pt x="9828973" y="4540831"/>
                  <a:pt x="9832052" y="4546992"/>
                </a:cubicBezTo>
                <a:cubicBezTo>
                  <a:pt x="9835132" y="4553153"/>
                  <a:pt x="9839358" y="4558445"/>
                  <a:pt x="9844732" y="4562868"/>
                </a:cubicBezTo>
                <a:cubicBezTo>
                  <a:pt x="9850106" y="4567290"/>
                  <a:pt x="9856266" y="4571063"/>
                  <a:pt x="9863213" y="4574186"/>
                </a:cubicBezTo>
                <a:cubicBezTo>
                  <a:pt x="9870160" y="4577308"/>
                  <a:pt x="9877520" y="4580133"/>
                  <a:pt x="9885292" y="4582660"/>
                </a:cubicBezTo>
                <a:cubicBezTo>
                  <a:pt x="9892122" y="4585016"/>
                  <a:pt x="9898614" y="4587270"/>
                  <a:pt x="9904768" y="4589421"/>
                </a:cubicBezTo>
                <a:cubicBezTo>
                  <a:pt x="9910923" y="4591572"/>
                  <a:pt x="9916308" y="4594202"/>
                  <a:pt x="9920920" y="4597310"/>
                </a:cubicBezTo>
                <a:cubicBezTo>
                  <a:pt x="9925533" y="4600418"/>
                  <a:pt x="9929196" y="4604094"/>
                  <a:pt x="9931907" y="4608337"/>
                </a:cubicBezTo>
                <a:cubicBezTo>
                  <a:pt x="9934620" y="4612581"/>
                  <a:pt x="9935974" y="4617886"/>
                  <a:pt x="9935974" y="4624251"/>
                </a:cubicBezTo>
                <a:cubicBezTo>
                  <a:pt x="9935974" y="4634869"/>
                  <a:pt x="9932339" y="4643444"/>
                  <a:pt x="9925068" y="4649978"/>
                </a:cubicBezTo>
                <a:cubicBezTo>
                  <a:pt x="9917798" y="4656513"/>
                  <a:pt x="9906800" y="4659780"/>
                  <a:pt x="9892074" y="4659780"/>
                </a:cubicBezTo>
                <a:cubicBezTo>
                  <a:pt x="9877520" y="4659780"/>
                  <a:pt x="9866192" y="4657156"/>
                  <a:pt x="9858092" y="4651907"/>
                </a:cubicBezTo>
                <a:cubicBezTo>
                  <a:pt x="9849990" y="4646659"/>
                  <a:pt x="9845454" y="4638109"/>
                  <a:pt x="9844482" y="4626256"/>
                </a:cubicBezTo>
                <a:lnTo>
                  <a:pt x="9841525" y="4622704"/>
                </a:lnTo>
                <a:lnTo>
                  <a:pt x="9829890" y="4622704"/>
                </a:lnTo>
                <a:lnTo>
                  <a:pt x="9824442" y="4657684"/>
                </a:lnTo>
                <a:lnTo>
                  <a:pt x="9826108" y="4663447"/>
                </a:lnTo>
                <a:cubicBezTo>
                  <a:pt x="9835234" y="4668108"/>
                  <a:pt x="9844994" y="4671862"/>
                  <a:pt x="9855388" y="4674710"/>
                </a:cubicBezTo>
                <a:cubicBezTo>
                  <a:pt x="9865784" y="4677558"/>
                  <a:pt x="9877315" y="4678982"/>
                  <a:pt x="9889983" y="4678982"/>
                </a:cubicBezTo>
                <a:cubicBezTo>
                  <a:pt x="9899858" y="4678982"/>
                  <a:pt x="9909256" y="4677957"/>
                  <a:pt x="9918180" y="4675905"/>
                </a:cubicBezTo>
                <a:cubicBezTo>
                  <a:pt x="9927103" y="4673854"/>
                  <a:pt x="9935026" y="4670521"/>
                  <a:pt x="9941949" y="4665907"/>
                </a:cubicBezTo>
                <a:cubicBezTo>
                  <a:pt x="9948872" y="4661292"/>
                  <a:pt x="9954460" y="4655209"/>
                  <a:pt x="9958713" y="4647659"/>
                </a:cubicBezTo>
                <a:cubicBezTo>
                  <a:pt x="9962966" y="4640109"/>
                  <a:pt x="9965092" y="4630997"/>
                  <a:pt x="9965092" y="4620322"/>
                </a:cubicBezTo>
                <a:cubicBezTo>
                  <a:pt x="9965092" y="4610394"/>
                  <a:pt x="9963308" y="4601915"/>
                  <a:pt x="9959740" y="4594886"/>
                </a:cubicBezTo>
                <a:cubicBezTo>
                  <a:pt x="9956171" y="4587856"/>
                  <a:pt x="9951401" y="4581879"/>
                  <a:pt x="9945431" y="4576955"/>
                </a:cubicBezTo>
                <a:cubicBezTo>
                  <a:pt x="9939460" y="4572031"/>
                  <a:pt x="9932864" y="4568064"/>
                  <a:pt x="9925642" y="4565056"/>
                </a:cubicBezTo>
                <a:cubicBezTo>
                  <a:pt x="9918421" y="4562048"/>
                  <a:pt x="9910497" y="4559123"/>
                  <a:pt x="9901870" y="4556281"/>
                </a:cubicBezTo>
                <a:cubicBezTo>
                  <a:pt x="9894219" y="4554011"/>
                  <a:pt x="9887326" y="4551756"/>
                  <a:pt x="9881194" y="4549516"/>
                </a:cubicBezTo>
                <a:cubicBezTo>
                  <a:pt x="9875062" y="4547276"/>
                  <a:pt x="9870114" y="4544871"/>
                  <a:pt x="9866349" y="4542301"/>
                </a:cubicBezTo>
                <a:cubicBezTo>
                  <a:pt x="9862586" y="4539731"/>
                  <a:pt x="9859812" y="4536797"/>
                  <a:pt x="9858029" y="4533500"/>
                </a:cubicBezTo>
                <a:cubicBezTo>
                  <a:pt x="9856246" y="4530202"/>
                  <a:pt x="9855355" y="4525957"/>
                  <a:pt x="9855355" y="4520762"/>
                </a:cubicBezTo>
                <a:cubicBezTo>
                  <a:pt x="9855355" y="4511202"/>
                  <a:pt x="9858710" y="4503839"/>
                  <a:pt x="9865420" y="4498671"/>
                </a:cubicBezTo>
                <a:cubicBezTo>
                  <a:pt x="9872131" y="4493504"/>
                  <a:pt x="9881614" y="4490920"/>
                  <a:pt x="9893870" y="4490920"/>
                </a:cubicBezTo>
                <a:cubicBezTo>
                  <a:pt x="9897184" y="4490920"/>
                  <a:pt x="9901117" y="4491212"/>
                  <a:pt x="9905668" y="4491794"/>
                </a:cubicBezTo>
                <a:cubicBezTo>
                  <a:pt x="9910220" y="4492377"/>
                  <a:pt x="9914374" y="4493493"/>
                  <a:pt x="9918132" y="4495142"/>
                </a:cubicBezTo>
                <a:cubicBezTo>
                  <a:pt x="9921890" y="4496792"/>
                  <a:pt x="9925070" y="4499004"/>
                  <a:pt x="9927672" y="4501779"/>
                </a:cubicBezTo>
                <a:cubicBezTo>
                  <a:pt x="9930274" y="4504554"/>
                  <a:pt x="9931774" y="4508569"/>
                  <a:pt x="9932174" y="4513823"/>
                </a:cubicBezTo>
                <a:lnTo>
                  <a:pt x="9935294" y="4516943"/>
                </a:lnTo>
                <a:lnTo>
                  <a:pt x="9947595" y="4516943"/>
                </a:lnTo>
                <a:lnTo>
                  <a:pt x="9952234" y="4487077"/>
                </a:lnTo>
                <a:lnTo>
                  <a:pt x="9950476" y="4482072"/>
                </a:lnTo>
                <a:cubicBezTo>
                  <a:pt x="9943612" y="4478875"/>
                  <a:pt x="9935236" y="4476248"/>
                  <a:pt x="9925350" y="4474192"/>
                </a:cubicBezTo>
                <a:cubicBezTo>
                  <a:pt x="9915462" y="4472136"/>
                  <a:pt x="9905068" y="4471108"/>
                  <a:pt x="9894170" y="4471108"/>
                </a:cubicBezTo>
                <a:close/>
                <a:moveTo>
                  <a:pt x="8613276" y="4471108"/>
                </a:moveTo>
                <a:lnTo>
                  <a:pt x="8593859" y="4480967"/>
                </a:lnTo>
                <a:cubicBezTo>
                  <a:pt x="8592856" y="4483723"/>
                  <a:pt x="8591510" y="4487144"/>
                  <a:pt x="8589820" y="4491230"/>
                </a:cubicBezTo>
                <a:cubicBezTo>
                  <a:pt x="8588132" y="4495316"/>
                  <a:pt x="8586208" y="4500251"/>
                  <a:pt x="8584051" y="4506034"/>
                </a:cubicBezTo>
                <a:cubicBezTo>
                  <a:pt x="8581894" y="4511817"/>
                  <a:pt x="8579268" y="4518319"/>
                  <a:pt x="8576174" y="4525539"/>
                </a:cubicBezTo>
                <a:cubicBezTo>
                  <a:pt x="8573080" y="4532759"/>
                  <a:pt x="8570207" y="4539931"/>
                  <a:pt x="8567556" y="4547056"/>
                </a:cubicBezTo>
                <a:cubicBezTo>
                  <a:pt x="8561771" y="4561709"/>
                  <a:pt x="8556935" y="4574013"/>
                  <a:pt x="8553047" y="4583968"/>
                </a:cubicBezTo>
                <a:cubicBezTo>
                  <a:pt x="8549159" y="4593923"/>
                  <a:pt x="8545870" y="4602335"/>
                  <a:pt x="8543179" y="4609204"/>
                </a:cubicBezTo>
                <a:cubicBezTo>
                  <a:pt x="8540488" y="4616073"/>
                  <a:pt x="8538264" y="4621818"/>
                  <a:pt x="8536507" y="4626437"/>
                </a:cubicBezTo>
                <a:cubicBezTo>
                  <a:pt x="8534750" y="4631057"/>
                  <a:pt x="8533323" y="4634629"/>
                  <a:pt x="8532225" y="4637153"/>
                </a:cubicBezTo>
                <a:cubicBezTo>
                  <a:pt x="8531128" y="4639677"/>
                  <a:pt x="8530361" y="4641454"/>
                  <a:pt x="8529922" y="4642482"/>
                </a:cubicBezTo>
                <a:cubicBezTo>
                  <a:pt x="8529484" y="4643511"/>
                  <a:pt x="8528984" y="4644494"/>
                  <a:pt x="8528422" y="4645430"/>
                </a:cubicBezTo>
                <a:cubicBezTo>
                  <a:pt x="8526134" y="4650190"/>
                  <a:pt x="8523943" y="4653795"/>
                  <a:pt x="8521852" y="4656246"/>
                </a:cubicBezTo>
                <a:cubicBezTo>
                  <a:pt x="8519762" y="4658697"/>
                  <a:pt x="8517690" y="4660478"/>
                  <a:pt x="8515638" y="4661589"/>
                </a:cubicBezTo>
                <a:cubicBezTo>
                  <a:pt x="8513585" y="4662701"/>
                  <a:pt x="8511574" y="4663338"/>
                  <a:pt x="8509606" y="4663502"/>
                </a:cubicBezTo>
                <a:cubicBezTo>
                  <a:pt x="8507637" y="4663665"/>
                  <a:pt x="8504892" y="4663747"/>
                  <a:pt x="8501372" y="4663747"/>
                </a:cubicBezTo>
                <a:lnTo>
                  <a:pt x="8498104" y="4666404"/>
                </a:lnTo>
                <a:lnTo>
                  <a:pt x="8497390" y="4673486"/>
                </a:lnTo>
                <a:lnTo>
                  <a:pt x="8498294" y="4677458"/>
                </a:lnTo>
                <a:cubicBezTo>
                  <a:pt x="8501536" y="4677458"/>
                  <a:pt x="8504505" y="4677302"/>
                  <a:pt x="8507198" y="4676991"/>
                </a:cubicBezTo>
                <a:cubicBezTo>
                  <a:pt x="8509892" y="4676680"/>
                  <a:pt x="8512678" y="4676525"/>
                  <a:pt x="8515556" y="4676525"/>
                </a:cubicBezTo>
                <a:cubicBezTo>
                  <a:pt x="8518435" y="4676525"/>
                  <a:pt x="8521270" y="4676525"/>
                  <a:pt x="8524060" y="4676525"/>
                </a:cubicBezTo>
                <a:cubicBezTo>
                  <a:pt x="8526851" y="4676525"/>
                  <a:pt x="8528944" y="4676525"/>
                  <a:pt x="8530342" y="4676525"/>
                </a:cubicBezTo>
                <a:lnTo>
                  <a:pt x="8536018" y="4676525"/>
                </a:lnTo>
                <a:cubicBezTo>
                  <a:pt x="8537416" y="4676525"/>
                  <a:pt x="8539609" y="4676525"/>
                  <a:pt x="8542598" y="4676525"/>
                </a:cubicBezTo>
                <a:cubicBezTo>
                  <a:pt x="8545587" y="4676525"/>
                  <a:pt x="8548727" y="4676525"/>
                  <a:pt x="8552016" y="4676525"/>
                </a:cubicBezTo>
                <a:cubicBezTo>
                  <a:pt x="8555305" y="4676525"/>
                  <a:pt x="8558445" y="4676525"/>
                  <a:pt x="8561436" y="4676525"/>
                </a:cubicBezTo>
                <a:cubicBezTo>
                  <a:pt x="8564428" y="4676525"/>
                  <a:pt x="8566873" y="4676525"/>
                  <a:pt x="8568776" y="4676525"/>
                </a:cubicBezTo>
                <a:lnTo>
                  <a:pt x="8571661" y="4674924"/>
                </a:lnTo>
                <a:lnTo>
                  <a:pt x="8570570" y="4666371"/>
                </a:lnTo>
                <a:lnTo>
                  <a:pt x="8567337" y="4663742"/>
                </a:lnTo>
                <a:cubicBezTo>
                  <a:pt x="8561219" y="4663742"/>
                  <a:pt x="8556972" y="4663259"/>
                  <a:pt x="8554595" y="4662292"/>
                </a:cubicBezTo>
                <a:cubicBezTo>
                  <a:pt x="8552218" y="4661325"/>
                  <a:pt x="8551030" y="4658538"/>
                  <a:pt x="8551030" y="4653931"/>
                </a:cubicBezTo>
                <a:cubicBezTo>
                  <a:pt x="8551030" y="4649651"/>
                  <a:pt x="8552575" y="4642920"/>
                  <a:pt x="8555664" y="4633736"/>
                </a:cubicBezTo>
                <a:cubicBezTo>
                  <a:pt x="8558754" y="4624552"/>
                  <a:pt x="8562527" y="4614795"/>
                  <a:pt x="8566984" y="4604463"/>
                </a:cubicBezTo>
                <a:lnTo>
                  <a:pt x="8571356" y="4592114"/>
                </a:lnTo>
                <a:lnTo>
                  <a:pt x="8633993" y="4592114"/>
                </a:lnTo>
                <a:lnTo>
                  <a:pt x="8638364" y="4604463"/>
                </a:lnTo>
                <a:cubicBezTo>
                  <a:pt x="8642854" y="4614801"/>
                  <a:pt x="8646644" y="4624582"/>
                  <a:pt x="8649736" y="4633805"/>
                </a:cubicBezTo>
                <a:cubicBezTo>
                  <a:pt x="8652826" y="4643028"/>
                  <a:pt x="8654372" y="4649737"/>
                  <a:pt x="8654372" y="4653931"/>
                </a:cubicBezTo>
                <a:cubicBezTo>
                  <a:pt x="8654372" y="4658526"/>
                  <a:pt x="8653174" y="4661309"/>
                  <a:pt x="8650781" y="4662282"/>
                </a:cubicBezTo>
                <a:cubicBezTo>
                  <a:pt x="8648386" y="4663255"/>
                  <a:pt x="8644070" y="4663742"/>
                  <a:pt x="8637832" y="4663742"/>
                </a:cubicBezTo>
                <a:lnTo>
                  <a:pt x="8635050" y="4666571"/>
                </a:lnTo>
                <a:lnTo>
                  <a:pt x="8634036" y="4674924"/>
                </a:lnTo>
                <a:lnTo>
                  <a:pt x="8636874" y="4676525"/>
                </a:lnTo>
                <a:cubicBezTo>
                  <a:pt x="8638808" y="4676525"/>
                  <a:pt x="8641370" y="4676525"/>
                  <a:pt x="8644561" y="4676525"/>
                </a:cubicBezTo>
                <a:cubicBezTo>
                  <a:pt x="8647752" y="4676525"/>
                  <a:pt x="8651090" y="4676525"/>
                  <a:pt x="8654579" y="4676525"/>
                </a:cubicBezTo>
                <a:cubicBezTo>
                  <a:pt x="8658067" y="4676525"/>
                  <a:pt x="8661405" y="4676525"/>
                  <a:pt x="8664594" y="4676525"/>
                </a:cubicBezTo>
                <a:cubicBezTo>
                  <a:pt x="8667783" y="4676525"/>
                  <a:pt x="8670076" y="4676525"/>
                  <a:pt x="8671474" y="4676525"/>
                </a:cubicBezTo>
                <a:lnTo>
                  <a:pt x="8681337" y="4676525"/>
                </a:lnTo>
                <a:cubicBezTo>
                  <a:pt x="8682718" y="4676525"/>
                  <a:pt x="8684754" y="4676525"/>
                  <a:pt x="8687445" y="4676527"/>
                </a:cubicBezTo>
                <a:cubicBezTo>
                  <a:pt x="8690136" y="4676529"/>
                  <a:pt x="8692916" y="4676529"/>
                  <a:pt x="8695786" y="4676529"/>
                </a:cubicBezTo>
                <a:cubicBezTo>
                  <a:pt x="8698656" y="4676529"/>
                  <a:pt x="8701488" y="4676684"/>
                  <a:pt x="8704280" y="4676994"/>
                </a:cubicBezTo>
                <a:cubicBezTo>
                  <a:pt x="8707072" y="4677303"/>
                  <a:pt x="8709920" y="4677458"/>
                  <a:pt x="8712822" y="4677458"/>
                </a:cubicBezTo>
                <a:lnTo>
                  <a:pt x="8714588" y="4673629"/>
                </a:lnTo>
                <a:lnTo>
                  <a:pt x="8713493" y="4666371"/>
                </a:lnTo>
                <a:lnTo>
                  <a:pt x="8710260" y="4663742"/>
                </a:lnTo>
                <a:cubicBezTo>
                  <a:pt x="8706726" y="4663742"/>
                  <a:pt x="8703927" y="4663659"/>
                  <a:pt x="8701863" y="4663494"/>
                </a:cubicBezTo>
                <a:cubicBezTo>
                  <a:pt x="8699800" y="4663329"/>
                  <a:pt x="8697742" y="4662691"/>
                  <a:pt x="8695691" y="4661580"/>
                </a:cubicBezTo>
                <a:cubicBezTo>
                  <a:pt x="8693640" y="4660469"/>
                  <a:pt x="8691576" y="4658696"/>
                  <a:pt x="8689500" y="4656263"/>
                </a:cubicBezTo>
                <a:cubicBezTo>
                  <a:pt x="8687424" y="4653829"/>
                  <a:pt x="8685325" y="4650209"/>
                  <a:pt x="8683204" y="4645402"/>
                </a:cubicBezTo>
                <a:cubicBezTo>
                  <a:pt x="8682606" y="4644024"/>
                  <a:pt x="8681957" y="4642554"/>
                  <a:pt x="8681254" y="4640994"/>
                </a:cubicBezTo>
                <a:cubicBezTo>
                  <a:pt x="8680550" y="4639433"/>
                  <a:pt x="8679556" y="4636965"/>
                  <a:pt x="8678272" y="4633588"/>
                </a:cubicBezTo>
                <a:cubicBezTo>
                  <a:pt x="8676988" y="4630212"/>
                  <a:pt x="8675682" y="4626756"/>
                  <a:pt x="8674352" y="4623220"/>
                </a:cubicBezTo>
                <a:cubicBezTo>
                  <a:pt x="8673024" y="4619685"/>
                  <a:pt x="8671264" y="4614636"/>
                  <a:pt x="8669074" y="4608073"/>
                </a:cubicBezTo>
                <a:lnTo>
                  <a:pt x="8619544" y="4471108"/>
                </a:lnTo>
                <a:close/>
                <a:moveTo>
                  <a:pt x="7651252" y="4471108"/>
                </a:moveTo>
                <a:lnTo>
                  <a:pt x="7631835" y="4480967"/>
                </a:lnTo>
                <a:cubicBezTo>
                  <a:pt x="7630831" y="4483723"/>
                  <a:pt x="7629486" y="4487144"/>
                  <a:pt x="7627796" y="4491230"/>
                </a:cubicBezTo>
                <a:cubicBezTo>
                  <a:pt x="7626107" y="4495316"/>
                  <a:pt x="7624184" y="4500251"/>
                  <a:pt x="7622026" y="4506034"/>
                </a:cubicBezTo>
                <a:cubicBezTo>
                  <a:pt x="7619869" y="4511817"/>
                  <a:pt x="7617244" y="4518319"/>
                  <a:pt x="7614149" y="4525539"/>
                </a:cubicBezTo>
                <a:cubicBezTo>
                  <a:pt x="7611055" y="4532759"/>
                  <a:pt x="7608183" y="4539931"/>
                  <a:pt x="7605531" y="4547056"/>
                </a:cubicBezTo>
                <a:cubicBezTo>
                  <a:pt x="7599747" y="4561709"/>
                  <a:pt x="7594910" y="4574013"/>
                  <a:pt x="7591023" y="4583968"/>
                </a:cubicBezTo>
                <a:cubicBezTo>
                  <a:pt x="7587135" y="4593923"/>
                  <a:pt x="7583846" y="4602335"/>
                  <a:pt x="7581155" y="4609204"/>
                </a:cubicBezTo>
                <a:cubicBezTo>
                  <a:pt x="7578464" y="4616073"/>
                  <a:pt x="7576240" y="4621818"/>
                  <a:pt x="7574482" y="4626437"/>
                </a:cubicBezTo>
                <a:cubicBezTo>
                  <a:pt x="7572725" y="4631057"/>
                  <a:pt x="7571298" y="4634629"/>
                  <a:pt x="7570201" y="4637153"/>
                </a:cubicBezTo>
                <a:cubicBezTo>
                  <a:pt x="7569104" y="4639677"/>
                  <a:pt x="7568336" y="4641454"/>
                  <a:pt x="7567898" y="4642482"/>
                </a:cubicBezTo>
                <a:cubicBezTo>
                  <a:pt x="7567460" y="4643511"/>
                  <a:pt x="7566960" y="4644494"/>
                  <a:pt x="7566398" y="4645430"/>
                </a:cubicBezTo>
                <a:cubicBezTo>
                  <a:pt x="7564109" y="4650190"/>
                  <a:pt x="7561919" y="4653795"/>
                  <a:pt x="7559828" y="4656246"/>
                </a:cubicBezTo>
                <a:cubicBezTo>
                  <a:pt x="7557738" y="4658697"/>
                  <a:pt x="7555666" y="4660478"/>
                  <a:pt x="7553613" y="4661589"/>
                </a:cubicBezTo>
                <a:cubicBezTo>
                  <a:pt x="7551561" y="4662701"/>
                  <a:pt x="7549550" y="4663338"/>
                  <a:pt x="7547582" y="4663502"/>
                </a:cubicBezTo>
                <a:cubicBezTo>
                  <a:pt x="7545613" y="4663665"/>
                  <a:pt x="7542868" y="4663747"/>
                  <a:pt x="7539347" y="4663747"/>
                </a:cubicBezTo>
                <a:lnTo>
                  <a:pt x="7536080" y="4666404"/>
                </a:lnTo>
                <a:lnTo>
                  <a:pt x="7535366" y="4673486"/>
                </a:lnTo>
                <a:lnTo>
                  <a:pt x="7536271" y="4677458"/>
                </a:lnTo>
                <a:cubicBezTo>
                  <a:pt x="7539512" y="4677458"/>
                  <a:pt x="7542480" y="4677302"/>
                  <a:pt x="7545174" y="4676991"/>
                </a:cubicBezTo>
                <a:cubicBezTo>
                  <a:pt x="7547868" y="4676680"/>
                  <a:pt x="7550654" y="4676525"/>
                  <a:pt x="7553532" y="4676525"/>
                </a:cubicBezTo>
                <a:cubicBezTo>
                  <a:pt x="7556410" y="4676525"/>
                  <a:pt x="7559245" y="4676525"/>
                  <a:pt x="7562036" y="4676525"/>
                </a:cubicBezTo>
                <a:cubicBezTo>
                  <a:pt x="7564826" y="4676525"/>
                  <a:pt x="7566920" y="4676525"/>
                  <a:pt x="7568317" y="4676525"/>
                </a:cubicBezTo>
                <a:lnTo>
                  <a:pt x="7573994" y="4676525"/>
                </a:lnTo>
                <a:cubicBezTo>
                  <a:pt x="7575391" y="4676525"/>
                  <a:pt x="7577584" y="4676525"/>
                  <a:pt x="7580574" y="4676525"/>
                </a:cubicBezTo>
                <a:cubicBezTo>
                  <a:pt x="7583563" y="4676525"/>
                  <a:pt x="7586702" y="4676525"/>
                  <a:pt x="7589991" y="4676525"/>
                </a:cubicBezTo>
                <a:cubicBezTo>
                  <a:pt x="7593281" y="4676525"/>
                  <a:pt x="7596421" y="4676525"/>
                  <a:pt x="7599412" y="4676525"/>
                </a:cubicBezTo>
                <a:cubicBezTo>
                  <a:pt x="7602403" y="4676525"/>
                  <a:pt x="7604849" y="4676525"/>
                  <a:pt x="7606751" y="4676525"/>
                </a:cubicBezTo>
                <a:lnTo>
                  <a:pt x="7609637" y="4674924"/>
                </a:lnTo>
                <a:lnTo>
                  <a:pt x="7608546" y="4666371"/>
                </a:lnTo>
                <a:lnTo>
                  <a:pt x="7605313" y="4663742"/>
                </a:lnTo>
                <a:cubicBezTo>
                  <a:pt x="7599194" y="4663742"/>
                  <a:pt x="7594947" y="4663259"/>
                  <a:pt x="7592570" y="4662292"/>
                </a:cubicBezTo>
                <a:cubicBezTo>
                  <a:pt x="7590194" y="4661325"/>
                  <a:pt x="7589006" y="4658538"/>
                  <a:pt x="7589006" y="4653931"/>
                </a:cubicBezTo>
                <a:cubicBezTo>
                  <a:pt x="7589006" y="4649651"/>
                  <a:pt x="7590550" y="4642920"/>
                  <a:pt x="7593640" y="4633736"/>
                </a:cubicBezTo>
                <a:cubicBezTo>
                  <a:pt x="7596729" y="4624552"/>
                  <a:pt x="7600502" y="4614795"/>
                  <a:pt x="7604960" y="4604463"/>
                </a:cubicBezTo>
                <a:lnTo>
                  <a:pt x="7609332" y="4592114"/>
                </a:lnTo>
                <a:lnTo>
                  <a:pt x="7671968" y="4592114"/>
                </a:lnTo>
                <a:lnTo>
                  <a:pt x="7676341" y="4604463"/>
                </a:lnTo>
                <a:cubicBezTo>
                  <a:pt x="7680830" y="4614801"/>
                  <a:pt x="7684620" y="4624582"/>
                  <a:pt x="7687711" y="4633805"/>
                </a:cubicBezTo>
                <a:cubicBezTo>
                  <a:pt x="7690802" y="4643028"/>
                  <a:pt x="7692347" y="4649737"/>
                  <a:pt x="7692347" y="4653931"/>
                </a:cubicBezTo>
                <a:cubicBezTo>
                  <a:pt x="7692347" y="4658526"/>
                  <a:pt x="7691150" y="4661309"/>
                  <a:pt x="7688756" y="4662282"/>
                </a:cubicBezTo>
                <a:cubicBezTo>
                  <a:pt x="7686362" y="4663255"/>
                  <a:pt x="7682046" y="4663742"/>
                  <a:pt x="7675807" y="4663742"/>
                </a:cubicBezTo>
                <a:lnTo>
                  <a:pt x="7673026" y="4666571"/>
                </a:lnTo>
                <a:lnTo>
                  <a:pt x="7672011" y="4674924"/>
                </a:lnTo>
                <a:lnTo>
                  <a:pt x="7674850" y="4676525"/>
                </a:lnTo>
                <a:cubicBezTo>
                  <a:pt x="7676783" y="4676525"/>
                  <a:pt x="7679346" y="4676525"/>
                  <a:pt x="7682536" y="4676525"/>
                </a:cubicBezTo>
                <a:cubicBezTo>
                  <a:pt x="7685727" y="4676525"/>
                  <a:pt x="7689067" y="4676525"/>
                  <a:pt x="7692554" y="4676525"/>
                </a:cubicBezTo>
                <a:cubicBezTo>
                  <a:pt x="7696042" y="4676525"/>
                  <a:pt x="7699380" y="4676525"/>
                  <a:pt x="7702570" y="4676525"/>
                </a:cubicBezTo>
                <a:cubicBezTo>
                  <a:pt x="7705759" y="4676525"/>
                  <a:pt x="7708053" y="4676525"/>
                  <a:pt x="7709449" y="4676525"/>
                </a:cubicBezTo>
                <a:lnTo>
                  <a:pt x="7719313" y="4676525"/>
                </a:lnTo>
                <a:cubicBezTo>
                  <a:pt x="7720694" y="4676525"/>
                  <a:pt x="7722730" y="4676525"/>
                  <a:pt x="7725420" y="4676527"/>
                </a:cubicBezTo>
                <a:cubicBezTo>
                  <a:pt x="7728111" y="4676529"/>
                  <a:pt x="7730892" y="4676529"/>
                  <a:pt x="7733762" y="4676529"/>
                </a:cubicBezTo>
                <a:cubicBezTo>
                  <a:pt x="7736632" y="4676529"/>
                  <a:pt x="7739463" y="4676684"/>
                  <a:pt x="7742256" y="4676994"/>
                </a:cubicBezTo>
                <a:cubicBezTo>
                  <a:pt x="7745048" y="4677303"/>
                  <a:pt x="7747895" y="4677458"/>
                  <a:pt x="7750797" y="4677458"/>
                </a:cubicBezTo>
                <a:lnTo>
                  <a:pt x="7752564" y="4673629"/>
                </a:lnTo>
                <a:lnTo>
                  <a:pt x="7751469" y="4666371"/>
                </a:lnTo>
                <a:lnTo>
                  <a:pt x="7748235" y="4663742"/>
                </a:lnTo>
                <a:cubicBezTo>
                  <a:pt x="7744701" y="4663742"/>
                  <a:pt x="7741902" y="4663659"/>
                  <a:pt x="7739839" y="4663494"/>
                </a:cubicBezTo>
                <a:cubicBezTo>
                  <a:pt x="7737775" y="4663329"/>
                  <a:pt x="7735718" y="4662691"/>
                  <a:pt x="7733667" y="4661580"/>
                </a:cubicBezTo>
                <a:cubicBezTo>
                  <a:pt x="7731615" y="4660469"/>
                  <a:pt x="7729552" y="4658696"/>
                  <a:pt x="7727475" y="4656263"/>
                </a:cubicBezTo>
                <a:cubicBezTo>
                  <a:pt x="7725399" y="4653829"/>
                  <a:pt x="7723300" y="4650209"/>
                  <a:pt x="7721179" y="4645402"/>
                </a:cubicBezTo>
                <a:cubicBezTo>
                  <a:pt x="7720583" y="4644024"/>
                  <a:pt x="7719932" y="4642554"/>
                  <a:pt x="7719229" y="4640994"/>
                </a:cubicBezTo>
                <a:cubicBezTo>
                  <a:pt x="7718526" y="4639433"/>
                  <a:pt x="7717532" y="4636965"/>
                  <a:pt x="7716248" y="4633588"/>
                </a:cubicBezTo>
                <a:cubicBezTo>
                  <a:pt x="7714963" y="4630212"/>
                  <a:pt x="7713657" y="4626756"/>
                  <a:pt x="7712328" y="4623220"/>
                </a:cubicBezTo>
                <a:cubicBezTo>
                  <a:pt x="7710999" y="4619685"/>
                  <a:pt x="7709240" y="4614636"/>
                  <a:pt x="7707049" y="4608073"/>
                </a:cubicBezTo>
                <a:lnTo>
                  <a:pt x="7657519" y="4471108"/>
                </a:lnTo>
                <a:close/>
                <a:moveTo>
                  <a:pt x="6401014" y="4471108"/>
                </a:moveTo>
                <a:cubicBezTo>
                  <a:pt x="6385229" y="4471108"/>
                  <a:pt x="6371039" y="4473895"/>
                  <a:pt x="6358447" y="4479467"/>
                </a:cubicBezTo>
                <a:cubicBezTo>
                  <a:pt x="6345856" y="4485039"/>
                  <a:pt x="6335236" y="4492610"/>
                  <a:pt x="6326590" y="4502181"/>
                </a:cubicBezTo>
                <a:cubicBezTo>
                  <a:pt x="6317945" y="4511752"/>
                  <a:pt x="6311384" y="4522893"/>
                  <a:pt x="6306907" y="4535602"/>
                </a:cubicBezTo>
                <a:cubicBezTo>
                  <a:pt x="6302430" y="4548312"/>
                  <a:pt x="6300192" y="4561907"/>
                  <a:pt x="6300192" y="4576388"/>
                </a:cubicBezTo>
                <a:cubicBezTo>
                  <a:pt x="6300192" y="4590114"/>
                  <a:pt x="6302240" y="4603172"/>
                  <a:pt x="6306336" y="4615562"/>
                </a:cubicBezTo>
                <a:cubicBezTo>
                  <a:pt x="6310432" y="4627953"/>
                  <a:pt x="6316666" y="4638849"/>
                  <a:pt x="6325038" y="4648252"/>
                </a:cubicBezTo>
                <a:cubicBezTo>
                  <a:pt x="6333410" y="4657655"/>
                  <a:pt x="6343704" y="4665127"/>
                  <a:pt x="6355918" y="4670669"/>
                </a:cubicBezTo>
                <a:cubicBezTo>
                  <a:pt x="6368132" y="4676211"/>
                  <a:pt x="6382468" y="4678982"/>
                  <a:pt x="6398924" y="4678982"/>
                </a:cubicBezTo>
                <a:cubicBezTo>
                  <a:pt x="6415748" y="4678982"/>
                  <a:pt x="6430566" y="4676061"/>
                  <a:pt x="6443377" y="4670219"/>
                </a:cubicBezTo>
                <a:cubicBezTo>
                  <a:pt x="6456188" y="4664377"/>
                  <a:pt x="6466932" y="4656604"/>
                  <a:pt x="6475607" y="4646899"/>
                </a:cubicBezTo>
                <a:cubicBezTo>
                  <a:pt x="6484283" y="4637195"/>
                  <a:pt x="6490825" y="4626041"/>
                  <a:pt x="6495231" y="4613436"/>
                </a:cubicBezTo>
                <a:cubicBezTo>
                  <a:pt x="6499638" y="4600831"/>
                  <a:pt x="6501841" y="4587783"/>
                  <a:pt x="6501841" y="4574293"/>
                </a:cubicBezTo>
                <a:cubicBezTo>
                  <a:pt x="6501841" y="4560694"/>
                  <a:pt x="6499596" y="4547670"/>
                  <a:pt x="6495105" y="4535221"/>
                </a:cubicBezTo>
                <a:cubicBezTo>
                  <a:pt x="6490614" y="4522772"/>
                  <a:pt x="6484095" y="4511760"/>
                  <a:pt x="6475547" y="4502186"/>
                </a:cubicBezTo>
                <a:cubicBezTo>
                  <a:pt x="6467001" y="4492612"/>
                  <a:pt x="6456431" y="4485039"/>
                  <a:pt x="6443839" y="4479467"/>
                </a:cubicBezTo>
                <a:cubicBezTo>
                  <a:pt x="6431247" y="4473895"/>
                  <a:pt x="6416973" y="4471108"/>
                  <a:pt x="6401014" y="4471108"/>
                </a:cubicBezTo>
                <a:close/>
                <a:moveTo>
                  <a:pt x="3469777" y="4471108"/>
                </a:moveTo>
                <a:lnTo>
                  <a:pt x="3450360" y="4480967"/>
                </a:lnTo>
                <a:cubicBezTo>
                  <a:pt x="3449357" y="4483723"/>
                  <a:pt x="3448010" y="4487144"/>
                  <a:pt x="3446321" y="4491230"/>
                </a:cubicBezTo>
                <a:cubicBezTo>
                  <a:pt x="3444632" y="4495316"/>
                  <a:pt x="3442709" y="4500251"/>
                  <a:pt x="3440552" y="4506034"/>
                </a:cubicBezTo>
                <a:cubicBezTo>
                  <a:pt x="3438394" y="4511817"/>
                  <a:pt x="3435769" y="4518319"/>
                  <a:pt x="3432674" y="4525539"/>
                </a:cubicBezTo>
                <a:cubicBezTo>
                  <a:pt x="3429580" y="4532759"/>
                  <a:pt x="3426708" y="4539931"/>
                  <a:pt x="3424057" y="4547056"/>
                </a:cubicBezTo>
                <a:cubicBezTo>
                  <a:pt x="3418272" y="4561709"/>
                  <a:pt x="3413436" y="4574013"/>
                  <a:pt x="3409548" y="4583968"/>
                </a:cubicBezTo>
                <a:cubicBezTo>
                  <a:pt x="3405660" y="4593923"/>
                  <a:pt x="3402371" y="4602335"/>
                  <a:pt x="3399680" y="4609204"/>
                </a:cubicBezTo>
                <a:cubicBezTo>
                  <a:pt x="3396989" y="4616073"/>
                  <a:pt x="3394765" y="4621818"/>
                  <a:pt x="3393008" y="4626437"/>
                </a:cubicBezTo>
                <a:cubicBezTo>
                  <a:pt x="3391250" y="4631057"/>
                  <a:pt x="3389823" y="4634629"/>
                  <a:pt x="3388726" y="4637153"/>
                </a:cubicBezTo>
                <a:cubicBezTo>
                  <a:pt x="3387629" y="4639677"/>
                  <a:pt x="3386862" y="4641454"/>
                  <a:pt x="3386423" y="4642482"/>
                </a:cubicBezTo>
                <a:cubicBezTo>
                  <a:pt x="3385985" y="4643511"/>
                  <a:pt x="3385485" y="4644494"/>
                  <a:pt x="3384923" y="4645430"/>
                </a:cubicBezTo>
                <a:cubicBezTo>
                  <a:pt x="3382634" y="4650190"/>
                  <a:pt x="3380444" y="4653795"/>
                  <a:pt x="3378353" y="4656246"/>
                </a:cubicBezTo>
                <a:cubicBezTo>
                  <a:pt x="3376263" y="4658697"/>
                  <a:pt x="3374191" y="4660478"/>
                  <a:pt x="3372138" y="4661589"/>
                </a:cubicBezTo>
                <a:cubicBezTo>
                  <a:pt x="3370086" y="4662701"/>
                  <a:pt x="3368075" y="4663338"/>
                  <a:pt x="3366107" y="4663502"/>
                </a:cubicBezTo>
                <a:cubicBezTo>
                  <a:pt x="3364138" y="4663665"/>
                  <a:pt x="3361393" y="4663747"/>
                  <a:pt x="3357872" y="4663747"/>
                </a:cubicBezTo>
                <a:lnTo>
                  <a:pt x="3354605" y="4666404"/>
                </a:lnTo>
                <a:lnTo>
                  <a:pt x="3353891" y="4673486"/>
                </a:lnTo>
                <a:lnTo>
                  <a:pt x="3354796" y="4677458"/>
                </a:lnTo>
                <a:cubicBezTo>
                  <a:pt x="3358037" y="4677458"/>
                  <a:pt x="3361005" y="4677302"/>
                  <a:pt x="3363699" y="4676991"/>
                </a:cubicBezTo>
                <a:cubicBezTo>
                  <a:pt x="3366393" y="4676680"/>
                  <a:pt x="3369179" y="4676525"/>
                  <a:pt x="3372057" y="4676525"/>
                </a:cubicBezTo>
                <a:cubicBezTo>
                  <a:pt x="3374936" y="4676525"/>
                  <a:pt x="3377770" y="4676525"/>
                  <a:pt x="3380561" y="4676525"/>
                </a:cubicBezTo>
                <a:cubicBezTo>
                  <a:pt x="3383352" y="4676525"/>
                  <a:pt x="3385446" y="4676525"/>
                  <a:pt x="3386843" y="4676525"/>
                </a:cubicBezTo>
                <a:lnTo>
                  <a:pt x="3392519" y="4676525"/>
                </a:lnTo>
                <a:cubicBezTo>
                  <a:pt x="3393916" y="4676525"/>
                  <a:pt x="3396110" y="4676525"/>
                  <a:pt x="3399099" y="4676525"/>
                </a:cubicBezTo>
                <a:cubicBezTo>
                  <a:pt x="3402088" y="4676525"/>
                  <a:pt x="3405227" y="4676525"/>
                  <a:pt x="3408517" y="4676525"/>
                </a:cubicBezTo>
                <a:cubicBezTo>
                  <a:pt x="3411806" y="4676525"/>
                  <a:pt x="3414946" y="4676525"/>
                  <a:pt x="3417937" y="4676525"/>
                </a:cubicBezTo>
                <a:cubicBezTo>
                  <a:pt x="3420928" y="4676525"/>
                  <a:pt x="3423374" y="4676525"/>
                  <a:pt x="3425276" y="4676525"/>
                </a:cubicBezTo>
                <a:lnTo>
                  <a:pt x="3428162" y="4674924"/>
                </a:lnTo>
                <a:lnTo>
                  <a:pt x="3427071" y="4666371"/>
                </a:lnTo>
                <a:lnTo>
                  <a:pt x="3423838" y="4663742"/>
                </a:lnTo>
                <a:cubicBezTo>
                  <a:pt x="3417719" y="4663742"/>
                  <a:pt x="3413472" y="4663259"/>
                  <a:pt x="3411096" y="4662292"/>
                </a:cubicBezTo>
                <a:cubicBezTo>
                  <a:pt x="3408719" y="4661325"/>
                  <a:pt x="3407531" y="4658538"/>
                  <a:pt x="3407531" y="4653931"/>
                </a:cubicBezTo>
                <a:cubicBezTo>
                  <a:pt x="3407531" y="4649651"/>
                  <a:pt x="3409075" y="4642920"/>
                  <a:pt x="3412165" y="4633736"/>
                </a:cubicBezTo>
                <a:cubicBezTo>
                  <a:pt x="3415254" y="4624552"/>
                  <a:pt x="3419027" y="4614795"/>
                  <a:pt x="3423485" y="4604463"/>
                </a:cubicBezTo>
                <a:lnTo>
                  <a:pt x="3427857" y="4592114"/>
                </a:lnTo>
                <a:lnTo>
                  <a:pt x="3490493" y="4592114"/>
                </a:lnTo>
                <a:lnTo>
                  <a:pt x="3494866" y="4604463"/>
                </a:lnTo>
                <a:cubicBezTo>
                  <a:pt x="3499355" y="4614801"/>
                  <a:pt x="3503145" y="4624582"/>
                  <a:pt x="3506236" y="4633805"/>
                </a:cubicBezTo>
                <a:cubicBezTo>
                  <a:pt x="3509327" y="4643028"/>
                  <a:pt x="3510872" y="4649737"/>
                  <a:pt x="3510872" y="4653931"/>
                </a:cubicBezTo>
                <a:cubicBezTo>
                  <a:pt x="3510872" y="4658526"/>
                  <a:pt x="3509675" y="4661309"/>
                  <a:pt x="3507281" y="4662282"/>
                </a:cubicBezTo>
                <a:cubicBezTo>
                  <a:pt x="3504888" y="4663255"/>
                  <a:pt x="3500571" y="4663742"/>
                  <a:pt x="3494332" y="4663742"/>
                </a:cubicBezTo>
                <a:lnTo>
                  <a:pt x="3491551" y="4666571"/>
                </a:lnTo>
                <a:lnTo>
                  <a:pt x="3490536" y="4674924"/>
                </a:lnTo>
                <a:lnTo>
                  <a:pt x="3493375" y="4676525"/>
                </a:lnTo>
                <a:cubicBezTo>
                  <a:pt x="3495308" y="4676525"/>
                  <a:pt x="3497871" y="4676525"/>
                  <a:pt x="3501062" y="4676525"/>
                </a:cubicBezTo>
                <a:cubicBezTo>
                  <a:pt x="3504253" y="4676525"/>
                  <a:pt x="3507592" y="4676525"/>
                  <a:pt x="3511079" y="4676525"/>
                </a:cubicBezTo>
                <a:cubicBezTo>
                  <a:pt x="3514567" y="4676525"/>
                  <a:pt x="3517906" y="4676525"/>
                  <a:pt x="3521095" y="4676525"/>
                </a:cubicBezTo>
                <a:cubicBezTo>
                  <a:pt x="3524284" y="4676525"/>
                  <a:pt x="3526578" y="4676525"/>
                  <a:pt x="3527974" y="4676525"/>
                </a:cubicBezTo>
                <a:lnTo>
                  <a:pt x="3537838" y="4676525"/>
                </a:lnTo>
                <a:cubicBezTo>
                  <a:pt x="3539218" y="4676525"/>
                  <a:pt x="3541254" y="4676525"/>
                  <a:pt x="3543946" y="4676527"/>
                </a:cubicBezTo>
                <a:cubicBezTo>
                  <a:pt x="3546636" y="4676529"/>
                  <a:pt x="3549417" y="4676529"/>
                  <a:pt x="3552287" y="4676529"/>
                </a:cubicBezTo>
                <a:cubicBezTo>
                  <a:pt x="3555157" y="4676529"/>
                  <a:pt x="3557988" y="4676684"/>
                  <a:pt x="3560781" y="4676994"/>
                </a:cubicBezTo>
                <a:cubicBezTo>
                  <a:pt x="3563573" y="4677303"/>
                  <a:pt x="3566420" y="4677458"/>
                  <a:pt x="3569322" y="4677458"/>
                </a:cubicBezTo>
                <a:lnTo>
                  <a:pt x="3571089" y="4673629"/>
                </a:lnTo>
                <a:lnTo>
                  <a:pt x="3569994" y="4666371"/>
                </a:lnTo>
                <a:lnTo>
                  <a:pt x="3566760" y="4663742"/>
                </a:lnTo>
                <a:cubicBezTo>
                  <a:pt x="3563227" y="4663742"/>
                  <a:pt x="3560428" y="4663659"/>
                  <a:pt x="3558364" y="4663494"/>
                </a:cubicBezTo>
                <a:cubicBezTo>
                  <a:pt x="3556300" y="4663329"/>
                  <a:pt x="3554243" y="4662691"/>
                  <a:pt x="3552192" y="4661580"/>
                </a:cubicBezTo>
                <a:cubicBezTo>
                  <a:pt x="3550141" y="4660469"/>
                  <a:pt x="3548077" y="4658696"/>
                  <a:pt x="3546001" y="4656263"/>
                </a:cubicBezTo>
                <a:cubicBezTo>
                  <a:pt x="3543924" y="4653829"/>
                  <a:pt x="3541825" y="4650209"/>
                  <a:pt x="3539705" y="4645402"/>
                </a:cubicBezTo>
                <a:cubicBezTo>
                  <a:pt x="3539108" y="4644024"/>
                  <a:pt x="3538458" y="4642554"/>
                  <a:pt x="3537754" y="4640994"/>
                </a:cubicBezTo>
                <a:cubicBezTo>
                  <a:pt x="3537051" y="4639433"/>
                  <a:pt x="3536057" y="4636965"/>
                  <a:pt x="3534773" y="4633588"/>
                </a:cubicBezTo>
                <a:cubicBezTo>
                  <a:pt x="3533489" y="4630212"/>
                  <a:pt x="3532182" y="4626756"/>
                  <a:pt x="3530853" y="4623220"/>
                </a:cubicBezTo>
                <a:cubicBezTo>
                  <a:pt x="3529525" y="4619685"/>
                  <a:pt x="3527765" y="4614636"/>
                  <a:pt x="3525574" y="4608073"/>
                </a:cubicBezTo>
                <a:lnTo>
                  <a:pt x="3476044" y="4471108"/>
                </a:lnTo>
                <a:close/>
                <a:moveTo>
                  <a:pt x="5515470" y="4470708"/>
                </a:moveTo>
                <a:lnTo>
                  <a:pt x="5511356" y="4472852"/>
                </a:lnTo>
                <a:lnTo>
                  <a:pt x="5509598" y="4477023"/>
                </a:lnTo>
                <a:lnTo>
                  <a:pt x="5507484" y="4514438"/>
                </a:lnTo>
                <a:lnTo>
                  <a:pt x="5518699" y="4514438"/>
                </a:lnTo>
                <a:lnTo>
                  <a:pt x="5521471" y="4511647"/>
                </a:lnTo>
                <a:cubicBezTo>
                  <a:pt x="5522427" y="4503957"/>
                  <a:pt x="5524722" y="4499114"/>
                  <a:pt x="5528358" y="4497116"/>
                </a:cubicBezTo>
                <a:cubicBezTo>
                  <a:pt x="5528910" y="4496697"/>
                  <a:pt x="5530000" y="4496316"/>
                  <a:pt x="5531625" y="4495973"/>
                </a:cubicBezTo>
                <a:cubicBezTo>
                  <a:pt x="5533251" y="4495631"/>
                  <a:pt x="5535953" y="4495312"/>
                  <a:pt x="5539733" y="4495019"/>
                </a:cubicBezTo>
                <a:cubicBezTo>
                  <a:pt x="5543513" y="4494725"/>
                  <a:pt x="5548562" y="4494578"/>
                  <a:pt x="5554878" y="4494578"/>
                </a:cubicBezTo>
                <a:cubicBezTo>
                  <a:pt x="5561194" y="4494578"/>
                  <a:pt x="5569336" y="4494578"/>
                  <a:pt x="5579302" y="4494578"/>
                </a:cubicBezTo>
                <a:lnTo>
                  <a:pt x="5579655" y="4494578"/>
                </a:lnTo>
                <a:cubicBezTo>
                  <a:pt x="5579778" y="4497817"/>
                  <a:pt x="5579940" y="4504454"/>
                  <a:pt x="5580141" y="4514490"/>
                </a:cubicBezTo>
                <a:cubicBezTo>
                  <a:pt x="5580340" y="4524526"/>
                  <a:pt x="5580441" y="4535980"/>
                  <a:pt x="5580441" y="4548851"/>
                </a:cubicBezTo>
                <a:lnTo>
                  <a:pt x="5580441" y="4609459"/>
                </a:lnTo>
                <a:cubicBezTo>
                  <a:pt x="5580441" y="4615431"/>
                  <a:pt x="5580441" y="4620386"/>
                  <a:pt x="5580441" y="4624323"/>
                </a:cubicBezTo>
                <a:cubicBezTo>
                  <a:pt x="5580441" y="4628260"/>
                  <a:pt x="5580390" y="4631629"/>
                  <a:pt x="5580291" y="4634431"/>
                </a:cubicBezTo>
                <a:cubicBezTo>
                  <a:pt x="5580190" y="4637233"/>
                  <a:pt x="5580095" y="4639502"/>
                  <a:pt x="5580003" y="4641239"/>
                </a:cubicBezTo>
                <a:cubicBezTo>
                  <a:pt x="5579911" y="4642976"/>
                  <a:pt x="5579766" y="4644530"/>
                  <a:pt x="5579570" y="4645902"/>
                </a:cubicBezTo>
                <a:cubicBezTo>
                  <a:pt x="5579192" y="4651217"/>
                  <a:pt x="5578232" y="4654813"/>
                  <a:pt x="5576692" y="4656691"/>
                </a:cubicBezTo>
                <a:cubicBezTo>
                  <a:pt x="5575152" y="4658569"/>
                  <a:pt x="5573646" y="4660153"/>
                  <a:pt x="5572173" y="4661442"/>
                </a:cubicBezTo>
                <a:cubicBezTo>
                  <a:pt x="5571002" y="4662464"/>
                  <a:pt x="5568714" y="4663103"/>
                  <a:pt x="5565308" y="4663359"/>
                </a:cubicBezTo>
                <a:cubicBezTo>
                  <a:pt x="5561902" y="4663614"/>
                  <a:pt x="5558106" y="4663742"/>
                  <a:pt x="5553919" y="4663742"/>
                </a:cubicBezTo>
                <a:lnTo>
                  <a:pt x="5550680" y="4666380"/>
                </a:lnTo>
                <a:lnTo>
                  <a:pt x="5549641" y="4674948"/>
                </a:lnTo>
                <a:lnTo>
                  <a:pt x="5552481" y="4676544"/>
                </a:lnTo>
                <a:cubicBezTo>
                  <a:pt x="5554413" y="4676544"/>
                  <a:pt x="5556876" y="4676544"/>
                  <a:pt x="5559866" y="4676544"/>
                </a:cubicBezTo>
                <a:cubicBezTo>
                  <a:pt x="5562858" y="4676544"/>
                  <a:pt x="5565998" y="4676544"/>
                  <a:pt x="5569286" y="4676544"/>
                </a:cubicBezTo>
                <a:cubicBezTo>
                  <a:pt x="5572576" y="4676544"/>
                  <a:pt x="5575716" y="4676544"/>
                  <a:pt x="5578704" y="4676544"/>
                </a:cubicBezTo>
                <a:cubicBezTo>
                  <a:pt x="5581694" y="4676544"/>
                  <a:pt x="5583887" y="4676544"/>
                  <a:pt x="5585284" y="4676544"/>
                </a:cubicBezTo>
                <a:lnTo>
                  <a:pt x="5602325" y="4676544"/>
                </a:lnTo>
                <a:cubicBezTo>
                  <a:pt x="5603722" y="4676544"/>
                  <a:pt x="5605915" y="4676544"/>
                  <a:pt x="5608903" y="4676544"/>
                </a:cubicBezTo>
                <a:cubicBezTo>
                  <a:pt x="5611893" y="4676544"/>
                  <a:pt x="5615083" y="4676544"/>
                  <a:pt x="5618471" y="4676544"/>
                </a:cubicBezTo>
                <a:cubicBezTo>
                  <a:pt x="5621861" y="4676544"/>
                  <a:pt x="5625051" y="4676544"/>
                  <a:pt x="5628039" y="4676544"/>
                </a:cubicBezTo>
                <a:cubicBezTo>
                  <a:pt x="5631028" y="4676544"/>
                  <a:pt x="5633478" y="4676544"/>
                  <a:pt x="5635386" y="4676544"/>
                </a:cubicBezTo>
                <a:lnTo>
                  <a:pt x="5638262" y="4674939"/>
                </a:lnTo>
                <a:lnTo>
                  <a:pt x="5637171" y="4666380"/>
                </a:lnTo>
                <a:lnTo>
                  <a:pt x="5633938" y="4663742"/>
                </a:lnTo>
                <a:cubicBezTo>
                  <a:pt x="5629753" y="4663742"/>
                  <a:pt x="5625957" y="4663614"/>
                  <a:pt x="5622550" y="4663359"/>
                </a:cubicBezTo>
                <a:cubicBezTo>
                  <a:pt x="5619144" y="4663103"/>
                  <a:pt x="5616856" y="4662464"/>
                  <a:pt x="5615688" y="4661442"/>
                </a:cubicBezTo>
                <a:cubicBezTo>
                  <a:pt x="5614218" y="4660156"/>
                  <a:pt x="5612713" y="4658572"/>
                  <a:pt x="5611171" y="4656691"/>
                </a:cubicBezTo>
                <a:cubicBezTo>
                  <a:pt x="5609629" y="4654810"/>
                  <a:pt x="5608668" y="4651217"/>
                  <a:pt x="5608287" y="4645911"/>
                </a:cubicBezTo>
                <a:cubicBezTo>
                  <a:pt x="5608099" y="4643676"/>
                  <a:pt x="5607958" y="4641549"/>
                  <a:pt x="5607864" y="4639529"/>
                </a:cubicBezTo>
                <a:cubicBezTo>
                  <a:pt x="5607768" y="4637510"/>
                  <a:pt x="5607678" y="4635252"/>
                  <a:pt x="5607595" y="4632755"/>
                </a:cubicBezTo>
                <a:cubicBezTo>
                  <a:pt x="5607510" y="4630258"/>
                  <a:pt x="5607468" y="4626547"/>
                  <a:pt x="5607468" y="4621622"/>
                </a:cubicBezTo>
                <a:cubicBezTo>
                  <a:pt x="5607468" y="4616698"/>
                  <a:pt x="5607468" y="4610654"/>
                  <a:pt x="5607468" y="4603492"/>
                </a:cubicBezTo>
                <a:lnTo>
                  <a:pt x="5607468" y="4548556"/>
                </a:lnTo>
                <a:cubicBezTo>
                  <a:pt x="5607468" y="4532989"/>
                  <a:pt x="5607510" y="4521078"/>
                  <a:pt x="5607595" y="4512823"/>
                </a:cubicBezTo>
                <a:cubicBezTo>
                  <a:pt x="5607678" y="4504568"/>
                  <a:pt x="5607785" y="4498486"/>
                  <a:pt x="5607915" y="4494578"/>
                </a:cubicBezTo>
                <a:lnTo>
                  <a:pt x="5608306" y="4494578"/>
                </a:lnTo>
                <a:cubicBezTo>
                  <a:pt x="5618073" y="4494578"/>
                  <a:pt x="5626104" y="4494578"/>
                  <a:pt x="5632402" y="4494578"/>
                </a:cubicBezTo>
                <a:cubicBezTo>
                  <a:pt x="5638700" y="4494578"/>
                  <a:pt x="5643739" y="4494725"/>
                  <a:pt x="5647523" y="4495019"/>
                </a:cubicBezTo>
                <a:cubicBezTo>
                  <a:pt x="5651306" y="4495312"/>
                  <a:pt x="5654011" y="4495631"/>
                  <a:pt x="5655638" y="4495973"/>
                </a:cubicBezTo>
                <a:cubicBezTo>
                  <a:pt x="5657265" y="4496316"/>
                  <a:pt x="5658357" y="4496699"/>
                  <a:pt x="5658913" y="4497121"/>
                </a:cubicBezTo>
                <a:cubicBezTo>
                  <a:pt x="5662542" y="4499115"/>
                  <a:pt x="5664833" y="4503957"/>
                  <a:pt x="5665789" y="4511647"/>
                </a:cubicBezTo>
                <a:lnTo>
                  <a:pt x="5668561" y="4514438"/>
                </a:lnTo>
                <a:lnTo>
                  <a:pt x="5680124" y="4514438"/>
                </a:lnTo>
                <a:lnTo>
                  <a:pt x="5677662" y="4477023"/>
                </a:lnTo>
                <a:lnTo>
                  <a:pt x="5675905" y="4472852"/>
                </a:lnTo>
                <a:lnTo>
                  <a:pt x="5671790" y="4470708"/>
                </a:lnTo>
                <a:cubicBezTo>
                  <a:pt x="5669536" y="4471689"/>
                  <a:pt x="5665876" y="4472459"/>
                  <a:pt x="5660812" y="4473016"/>
                </a:cubicBezTo>
                <a:cubicBezTo>
                  <a:pt x="5655749" y="4473573"/>
                  <a:pt x="5650016" y="4473852"/>
                  <a:pt x="5643617" y="4473852"/>
                </a:cubicBezTo>
                <a:cubicBezTo>
                  <a:pt x="5637219" y="4473852"/>
                  <a:pt x="5631079" y="4473852"/>
                  <a:pt x="5625198" y="4473852"/>
                </a:cubicBezTo>
                <a:cubicBezTo>
                  <a:pt x="5619318" y="4473852"/>
                  <a:pt x="5615083" y="4473852"/>
                  <a:pt x="5612493" y="4473852"/>
                </a:cubicBezTo>
                <a:lnTo>
                  <a:pt x="5574816" y="4473852"/>
                </a:lnTo>
                <a:cubicBezTo>
                  <a:pt x="5572225" y="4473852"/>
                  <a:pt x="5567990" y="4473852"/>
                  <a:pt x="5562110" y="4473852"/>
                </a:cubicBezTo>
                <a:cubicBezTo>
                  <a:pt x="5556230" y="4473852"/>
                  <a:pt x="5550092" y="4473852"/>
                  <a:pt x="5543698" y="4473852"/>
                </a:cubicBezTo>
                <a:cubicBezTo>
                  <a:pt x="5537304" y="4473852"/>
                  <a:pt x="5531561" y="4473572"/>
                  <a:pt x="5526472" y="4473013"/>
                </a:cubicBezTo>
                <a:cubicBezTo>
                  <a:pt x="5521382" y="4472455"/>
                  <a:pt x="5517716" y="4471686"/>
                  <a:pt x="5515470" y="4470708"/>
                </a:cubicBezTo>
                <a:close/>
                <a:moveTo>
                  <a:pt x="4286746" y="4470708"/>
                </a:moveTo>
                <a:lnTo>
                  <a:pt x="4282631" y="4472852"/>
                </a:lnTo>
                <a:lnTo>
                  <a:pt x="4280873" y="4477023"/>
                </a:lnTo>
                <a:lnTo>
                  <a:pt x="4278759" y="4514438"/>
                </a:lnTo>
                <a:lnTo>
                  <a:pt x="4289974" y="4514438"/>
                </a:lnTo>
                <a:lnTo>
                  <a:pt x="4292746" y="4511647"/>
                </a:lnTo>
                <a:cubicBezTo>
                  <a:pt x="4293702" y="4503957"/>
                  <a:pt x="4295997" y="4499114"/>
                  <a:pt x="4299633" y="4497116"/>
                </a:cubicBezTo>
                <a:cubicBezTo>
                  <a:pt x="4300185" y="4496697"/>
                  <a:pt x="4301275" y="4496316"/>
                  <a:pt x="4302900" y="4495973"/>
                </a:cubicBezTo>
                <a:cubicBezTo>
                  <a:pt x="4304526" y="4495631"/>
                  <a:pt x="4307228" y="4495312"/>
                  <a:pt x="4311008" y="4495019"/>
                </a:cubicBezTo>
                <a:cubicBezTo>
                  <a:pt x="4314788" y="4494725"/>
                  <a:pt x="4319836" y="4494578"/>
                  <a:pt x="4326153" y="4494578"/>
                </a:cubicBezTo>
                <a:cubicBezTo>
                  <a:pt x="4332469" y="4494578"/>
                  <a:pt x="4340611" y="4494578"/>
                  <a:pt x="4350578" y="4494578"/>
                </a:cubicBezTo>
                <a:lnTo>
                  <a:pt x="4350929" y="4494578"/>
                </a:lnTo>
                <a:cubicBezTo>
                  <a:pt x="4351053" y="4497817"/>
                  <a:pt x="4351215" y="4504454"/>
                  <a:pt x="4351416" y="4514490"/>
                </a:cubicBezTo>
                <a:cubicBezTo>
                  <a:pt x="4351615" y="4524526"/>
                  <a:pt x="4351716" y="4535980"/>
                  <a:pt x="4351716" y="4548851"/>
                </a:cubicBezTo>
                <a:lnTo>
                  <a:pt x="4351716" y="4609459"/>
                </a:lnTo>
                <a:cubicBezTo>
                  <a:pt x="4351716" y="4615431"/>
                  <a:pt x="4351716" y="4620386"/>
                  <a:pt x="4351716" y="4624323"/>
                </a:cubicBezTo>
                <a:cubicBezTo>
                  <a:pt x="4351716" y="4628260"/>
                  <a:pt x="4351665" y="4631629"/>
                  <a:pt x="4351566" y="4634431"/>
                </a:cubicBezTo>
                <a:cubicBezTo>
                  <a:pt x="4351465" y="4637233"/>
                  <a:pt x="4351370" y="4639502"/>
                  <a:pt x="4351278" y="4641239"/>
                </a:cubicBezTo>
                <a:cubicBezTo>
                  <a:pt x="4351186" y="4642976"/>
                  <a:pt x="4351041" y="4644530"/>
                  <a:pt x="4350844" y="4645902"/>
                </a:cubicBezTo>
                <a:cubicBezTo>
                  <a:pt x="4350467" y="4651217"/>
                  <a:pt x="4349508" y="4654813"/>
                  <a:pt x="4347967" y="4656691"/>
                </a:cubicBezTo>
                <a:cubicBezTo>
                  <a:pt x="4346427" y="4658569"/>
                  <a:pt x="4344921" y="4660153"/>
                  <a:pt x="4343448" y="4661442"/>
                </a:cubicBezTo>
                <a:cubicBezTo>
                  <a:pt x="4342277" y="4662464"/>
                  <a:pt x="4339988" y="4663103"/>
                  <a:pt x="4336583" y="4663359"/>
                </a:cubicBezTo>
                <a:cubicBezTo>
                  <a:pt x="4333177" y="4663614"/>
                  <a:pt x="4329381" y="4663742"/>
                  <a:pt x="4325194" y="4663742"/>
                </a:cubicBezTo>
                <a:lnTo>
                  <a:pt x="4321955" y="4666380"/>
                </a:lnTo>
                <a:lnTo>
                  <a:pt x="4320916" y="4674948"/>
                </a:lnTo>
                <a:lnTo>
                  <a:pt x="4323755" y="4676544"/>
                </a:lnTo>
                <a:cubicBezTo>
                  <a:pt x="4325688" y="4676544"/>
                  <a:pt x="4328150" y="4676544"/>
                  <a:pt x="4331141" y="4676544"/>
                </a:cubicBezTo>
                <a:cubicBezTo>
                  <a:pt x="4334132" y="4676544"/>
                  <a:pt x="4337272" y="4676544"/>
                  <a:pt x="4340561" y="4676544"/>
                </a:cubicBezTo>
                <a:cubicBezTo>
                  <a:pt x="4343851" y="4676544"/>
                  <a:pt x="4346990" y="4676544"/>
                  <a:pt x="4349980" y="4676544"/>
                </a:cubicBezTo>
                <a:cubicBezTo>
                  <a:pt x="4352969" y="4676544"/>
                  <a:pt x="4355162" y="4676544"/>
                  <a:pt x="4356559" y="4676544"/>
                </a:cubicBezTo>
                <a:lnTo>
                  <a:pt x="4373600" y="4676544"/>
                </a:lnTo>
                <a:cubicBezTo>
                  <a:pt x="4374996" y="4676544"/>
                  <a:pt x="4377190" y="4676544"/>
                  <a:pt x="4380178" y="4676544"/>
                </a:cubicBezTo>
                <a:cubicBezTo>
                  <a:pt x="4383168" y="4676544"/>
                  <a:pt x="4386358" y="4676544"/>
                  <a:pt x="4389746" y="4676544"/>
                </a:cubicBezTo>
                <a:cubicBezTo>
                  <a:pt x="4393136" y="4676544"/>
                  <a:pt x="4396325" y="4676544"/>
                  <a:pt x="4399315" y="4676544"/>
                </a:cubicBezTo>
                <a:cubicBezTo>
                  <a:pt x="4402303" y="4676544"/>
                  <a:pt x="4404753" y="4676544"/>
                  <a:pt x="4406661" y="4676544"/>
                </a:cubicBezTo>
                <a:lnTo>
                  <a:pt x="4409537" y="4674939"/>
                </a:lnTo>
                <a:lnTo>
                  <a:pt x="4408447" y="4666380"/>
                </a:lnTo>
                <a:lnTo>
                  <a:pt x="4405213" y="4663742"/>
                </a:lnTo>
                <a:cubicBezTo>
                  <a:pt x="4401028" y="4663742"/>
                  <a:pt x="4397233" y="4663614"/>
                  <a:pt x="4393825" y="4663359"/>
                </a:cubicBezTo>
                <a:cubicBezTo>
                  <a:pt x="4390419" y="4663103"/>
                  <a:pt x="4388131" y="4662464"/>
                  <a:pt x="4386963" y="4661442"/>
                </a:cubicBezTo>
                <a:cubicBezTo>
                  <a:pt x="4385492" y="4660156"/>
                  <a:pt x="4383988" y="4658572"/>
                  <a:pt x="4382446" y="4656691"/>
                </a:cubicBezTo>
                <a:cubicBezTo>
                  <a:pt x="4380904" y="4654810"/>
                  <a:pt x="4379943" y="4651217"/>
                  <a:pt x="4379562" y="4645911"/>
                </a:cubicBezTo>
                <a:cubicBezTo>
                  <a:pt x="4379374" y="4643676"/>
                  <a:pt x="4379233" y="4641549"/>
                  <a:pt x="4379138" y="4639529"/>
                </a:cubicBezTo>
                <a:cubicBezTo>
                  <a:pt x="4379043" y="4637510"/>
                  <a:pt x="4378953" y="4635252"/>
                  <a:pt x="4378869" y="4632755"/>
                </a:cubicBezTo>
                <a:cubicBezTo>
                  <a:pt x="4378785" y="4630258"/>
                  <a:pt x="4378743" y="4626547"/>
                  <a:pt x="4378743" y="4621622"/>
                </a:cubicBezTo>
                <a:cubicBezTo>
                  <a:pt x="4378743" y="4616698"/>
                  <a:pt x="4378743" y="4610654"/>
                  <a:pt x="4378743" y="4603492"/>
                </a:cubicBezTo>
                <a:lnTo>
                  <a:pt x="4378743" y="4548556"/>
                </a:lnTo>
                <a:cubicBezTo>
                  <a:pt x="4378743" y="4532989"/>
                  <a:pt x="4378785" y="4521078"/>
                  <a:pt x="4378869" y="4512823"/>
                </a:cubicBezTo>
                <a:cubicBezTo>
                  <a:pt x="4378953" y="4504568"/>
                  <a:pt x="4379061" y="4498486"/>
                  <a:pt x="4379190" y="4494578"/>
                </a:cubicBezTo>
                <a:lnTo>
                  <a:pt x="4379581" y="4494578"/>
                </a:lnTo>
                <a:cubicBezTo>
                  <a:pt x="4389348" y="4494578"/>
                  <a:pt x="4397379" y="4494578"/>
                  <a:pt x="4403677" y="4494578"/>
                </a:cubicBezTo>
                <a:cubicBezTo>
                  <a:pt x="4409975" y="4494578"/>
                  <a:pt x="4415015" y="4494725"/>
                  <a:pt x="4418797" y="4495019"/>
                </a:cubicBezTo>
                <a:cubicBezTo>
                  <a:pt x="4422581" y="4495312"/>
                  <a:pt x="4425286" y="4495631"/>
                  <a:pt x="4426913" y="4495973"/>
                </a:cubicBezTo>
                <a:cubicBezTo>
                  <a:pt x="4428540" y="4496316"/>
                  <a:pt x="4429631" y="4496699"/>
                  <a:pt x="4430188" y="4497121"/>
                </a:cubicBezTo>
                <a:cubicBezTo>
                  <a:pt x="4433817" y="4499115"/>
                  <a:pt x="4436108" y="4503957"/>
                  <a:pt x="4437064" y="4511647"/>
                </a:cubicBezTo>
                <a:lnTo>
                  <a:pt x="4439836" y="4514438"/>
                </a:lnTo>
                <a:lnTo>
                  <a:pt x="4451399" y="4514438"/>
                </a:lnTo>
                <a:lnTo>
                  <a:pt x="4448937" y="4477023"/>
                </a:lnTo>
                <a:lnTo>
                  <a:pt x="4447180" y="4472852"/>
                </a:lnTo>
                <a:lnTo>
                  <a:pt x="4443065" y="4470708"/>
                </a:lnTo>
                <a:cubicBezTo>
                  <a:pt x="4440811" y="4471689"/>
                  <a:pt x="4437151" y="4472459"/>
                  <a:pt x="4432088" y="4473016"/>
                </a:cubicBezTo>
                <a:cubicBezTo>
                  <a:pt x="4427024" y="4473573"/>
                  <a:pt x="4421291" y="4473852"/>
                  <a:pt x="4414892" y="4473852"/>
                </a:cubicBezTo>
                <a:cubicBezTo>
                  <a:pt x="4408493" y="4473852"/>
                  <a:pt x="4402354" y="4473852"/>
                  <a:pt x="4396473" y="4473852"/>
                </a:cubicBezTo>
                <a:cubicBezTo>
                  <a:pt x="4390593" y="4473852"/>
                  <a:pt x="4386358" y="4473852"/>
                  <a:pt x="4383768" y="4473852"/>
                </a:cubicBezTo>
                <a:lnTo>
                  <a:pt x="4346092" y="4473852"/>
                </a:lnTo>
                <a:cubicBezTo>
                  <a:pt x="4343500" y="4473852"/>
                  <a:pt x="4339265" y="4473852"/>
                  <a:pt x="4333384" y="4473852"/>
                </a:cubicBezTo>
                <a:cubicBezTo>
                  <a:pt x="4327504" y="4473852"/>
                  <a:pt x="4321367" y="4473852"/>
                  <a:pt x="4314973" y="4473852"/>
                </a:cubicBezTo>
                <a:cubicBezTo>
                  <a:pt x="4308579" y="4473852"/>
                  <a:pt x="4302836" y="4473572"/>
                  <a:pt x="4297747" y="4473013"/>
                </a:cubicBezTo>
                <a:cubicBezTo>
                  <a:pt x="4292657" y="4472455"/>
                  <a:pt x="4288991" y="4471686"/>
                  <a:pt x="4286746" y="4470708"/>
                </a:cubicBezTo>
                <a:close/>
                <a:moveTo>
                  <a:pt x="3848595" y="4470708"/>
                </a:moveTo>
                <a:lnTo>
                  <a:pt x="3844481" y="4472852"/>
                </a:lnTo>
                <a:lnTo>
                  <a:pt x="3842723" y="4477023"/>
                </a:lnTo>
                <a:lnTo>
                  <a:pt x="3840609" y="4514438"/>
                </a:lnTo>
                <a:lnTo>
                  <a:pt x="3851824" y="4514438"/>
                </a:lnTo>
                <a:lnTo>
                  <a:pt x="3854596" y="4511647"/>
                </a:lnTo>
                <a:cubicBezTo>
                  <a:pt x="3855552" y="4503957"/>
                  <a:pt x="3857847" y="4499114"/>
                  <a:pt x="3861483" y="4497116"/>
                </a:cubicBezTo>
                <a:cubicBezTo>
                  <a:pt x="3862035" y="4496697"/>
                  <a:pt x="3863124" y="4496316"/>
                  <a:pt x="3864750" y="4495973"/>
                </a:cubicBezTo>
                <a:cubicBezTo>
                  <a:pt x="3866375" y="4495631"/>
                  <a:pt x="3869078" y="4495312"/>
                  <a:pt x="3872858" y="4495019"/>
                </a:cubicBezTo>
                <a:cubicBezTo>
                  <a:pt x="3876638" y="4494725"/>
                  <a:pt x="3881686" y="4494578"/>
                  <a:pt x="3888003" y="4494578"/>
                </a:cubicBezTo>
                <a:cubicBezTo>
                  <a:pt x="3894319" y="4494578"/>
                  <a:pt x="3902461" y="4494578"/>
                  <a:pt x="3912427" y="4494578"/>
                </a:cubicBezTo>
                <a:lnTo>
                  <a:pt x="3912780" y="4494578"/>
                </a:lnTo>
                <a:cubicBezTo>
                  <a:pt x="3912904" y="4497817"/>
                  <a:pt x="3913066" y="4504454"/>
                  <a:pt x="3913265" y="4514490"/>
                </a:cubicBezTo>
                <a:cubicBezTo>
                  <a:pt x="3913465" y="4524526"/>
                  <a:pt x="3913565" y="4535980"/>
                  <a:pt x="3913565" y="4548851"/>
                </a:cubicBezTo>
                <a:lnTo>
                  <a:pt x="3913565" y="4609459"/>
                </a:lnTo>
                <a:cubicBezTo>
                  <a:pt x="3913565" y="4615431"/>
                  <a:pt x="3913565" y="4620386"/>
                  <a:pt x="3913565" y="4624323"/>
                </a:cubicBezTo>
                <a:cubicBezTo>
                  <a:pt x="3913565" y="4628260"/>
                  <a:pt x="3913516" y="4631629"/>
                  <a:pt x="3913416" y="4634431"/>
                </a:cubicBezTo>
                <a:cubicBezTo>
                  <a:pt x="3913315" y="4637233"/>
                  <a:pt x="3913219" y="4639502"/>
                  <a:pt x="3913127" y="4641239"/>
                </a:cubicBezTo>
                <a:cubicBezTo>
                  <a:pt x="3913035" y="4642976"/>
                  <a:pt x="3912891" y="4644530"/>
                  <a:pt x="3912694" y="4645902"/>
                </a:cubicBezTo>
                <a:cubicBezTo>
                  <a:pt x="3912316" y="4651217"/>
                  <a:pt x="3911357" y="4654813"/>
                  <a:pt x="3909817" y="4656691"/>
                </a:cubicBezTo>
                <a:cubicBezTo>
                  <a:pt x="3908277" y="4658569"/>
                  <a:pt x="3906771" y="4660153"/>
                  <a:pt x="3905298" y="4661442"/>
                </a:cubicBezTo>
                <a:cubicBezTo>
                  <a:pt x="3904126" y="4662464"/>
                  <a:pt x="3901838" y="4663103"/>
                  <a:pt x="3898433" y="4663359"/>
                </a:cubicBezTo>
                <a:cubicBezTo>
                  <a:pt x="3895028" y="4663614"/>
                  <a:pt x="3891231" y="4663742"/>
                  <a:pt x="3887043" y="4663742"/>
                </a:cubicBezTo>
                <a:lnTo>
                  <a:pt x="3883805" y="4666380"/>
                </a:lnTo>
                <a:lnTo>
                  <a:pt x="3882766" y="4674948"/>
                </a:lnTo>
                <a:lnTo>
                  <a:pt x="3885605" y="4676544"/>
                </a:lnTo>
                <a:cubicBezTo>
                  <a:pt x="3887539" y="4676544"/>
                  <a:pt x="3890001" y="4676544"/>
                  <a:pt x="3892992" y="4676544"/>
                </a:cubicBezTo>
                <a:cubicBezTo>
                  <a:pt x="3895982" y="4676544"/>
                  <a:pt x="3899122" y="4676544"/>
                  <a:pt x="3902412" y="4676544"/>
                </a:cubicBezTo>
                <a:cubicBezTo>
                  <a:pt x="3905701" y="4676544"/>
                  <a:pt x="3908840" y="4676544"/>
                  <a:pt x="3911830" y="4676544"/>
                </a:cubicBezTo>
                <a:cubicBezTo>
                  <a:pt x="3914819" y="4676544"/>
                  <a:pt x="3917012" y="4676544"/>
                  <a:pt x="3918409" y="4676544"/>
                </a:cubicBezTo>
                <a:lnTo>
                  <a:pt x="3935449" y="4676544"/>
                </a:lnTo>
                <a:cubicBezTo>
                  <a:pt x="3936846" y="4676544"/>
                  <a:pt x="3939039" y="4676544"/>
                  <a:pt x="3942028" y="4676544"/>
                </a:cubicBezTo>
                <a:cubicBezTo>
                  <a:pt x="3945018" y="4676544"/>
                  <a:pt x="3948207" y="4676544"/>
                  <a:pt x="3951596" y="4676544"/>
                </a:cubicBezTo>
                <a:cubicBezTo>
                  <a:pt x="3954986" y="4676544"/>
                  <a:pt x="3958175" y="4676544"/>
                  <a:pt x="3961164" y="4676544"/>
                </a:cubicBezTo>
                <a:cubicBezTo>
                  <a:pt x="3964154" y="4676544"/>
                  <a:pt x="3966602" y="4676544"/>
                  <a:pt x="3968510" y="4676544"/>
                </a:cubicBezTo>
                <a:lnTo>
                  <a:pt x="3971387" y="4674939"/>
                </a:lnTo>
                <a:lnTo>
                  <a:pt x="3970296" y="4666380"/>
                </a:lnTo>
                <a:lnTo>
                  <a:pt x="3967063" y="4663742"/>
                </a:lnTo>
                <a:cubicBezTo>
                  <a:pt x="3962878" y="4663742"/>
                  <a:pt x="3959082" y="4663614"/>
                  <a:pt x="3955676" y="4663359"/>
                </a:cubicBezTo>
                <a:cubicBezTo>
                  <a:pt x="3952269" y="4663103"/>
                  <a:pt x="3949981" y="4662464"/>
                  <a:pt x="3948813" y="4661442"/>
                </a:cubicBezTo>
                <a:cubicBezTo>
                  <a:pt x="3947343" y="4660156"/>
                  <a:pt x="3945837" y="4658572"/>
                  <a:pt x="3944296" y="4656691"/>
                </a:cubicBezTo>
                <a:cubicBezTo>
                  <a:pt x="3942754" y="4654810"/>
                  <a:pt x="3941793" y="4651217"/>
                  <a:pt x="3941412" y="4645911"/>
                </a:cubicBezTo>
                <a:cubicBezTo>
                  <a:pt x="3941224" y="4643676"/>
                  <a:pt x="3941083" y="4641549"/>
                  <a:pt x="3940988" y="4639529"/>
                </a:cubicBezTo>
                <a:cubicBezTo>
                  <a:pt x="3940893" y="4637510"/>
                  <a:pt x="3940803" y="4635252"/>
                  <a:pt x="3940719" y="4632755"/>
                </a:cubicBezTo>
                <a:cubicBezTo>
                  <a:pt x="3940635" y="4630258"/>
                  <a:pt x="3940593" y="4626547"/>
                  <a:pt x="3940593" y="4621622"/>
                </a:cubicBezTo>
                <a:cubicBezTo>
                  <a:pt x="3940593" y="4616698"/>
                  <a:pt x="3940593" y="4610654"/>
                  <a:pt x="3940593" y="4603492"/>
                </a:cubicBezTo>
                <a:lnTo>
                  <a:pt x="3940593" y="4548556"/>
                </a:lnTo>
                <a:cubicBezTo>
                  <a:pt x="3940593" y="4532989"/>
                  <a:pt x="3940635" y="4521078"/>
                  <a:pt x="3940719" y="4512823"/>
                </a:cubicBezTo>
                <a:cubicBezTo>
                  <a:pt x="3940803" y="4504568"/>
                  <a:pt x="3940910" y="4498486"/>
                  <a:pt x="3941040" y="4494578"/>
                </a:cubicBezTo>
                <a:lnTo>
                  <a:pt x="3941431" y="4494578"/>
                </a:lnTo>
                <a:cubicBezTo>
                  <a:pt x="3951197" y="4494578"/>
                  <a:pt x="3959229" y="4494578"/>
                  <a:pt x="3965527" y="4494578"/>
                </a:cubicBezTo>
                <a:cubicBezTo>
                  <a:pt x="3971824" y="4494578"/>
                  <a:pt x="3976865" y="4494725"/>
                  <a:pt x="3980648" y="4495019"/>
                </a:cubicBezTo>
                <a:cubicBezTo>
                  <a:pt x="3984431" y="4495312"/>
                  <a:pt x="3987136" y="4495631"/>
                  <a:pt x="3988763" y="4495973"/>
                </a:cubicBezTo>
                <a:cubicBezTo>
                  <a:pt x="3990390" y="4496316"/>
                  <a:pt x="3991482" y="4496699"/>
                  <a:pt x="3992037" y="4497121"/>
                </a:cubicBezTo>
                <a:cubicBezTo>
                  <a:pt x="3995666" y="4499115"/>
                  <a:pt x="3997959" y="4503957"/>
                  <a:pt x="3998914" y="4511647"/>
                </a:cubicBezTo>
                <a:lnTo>
                  <a:pt x="4001686" y="4514438"/>
                </a:lnTo>
                <a:lnTo>
                  <a:pt x="4013249" y="4514438"/>
                </a:lnTo>
                <a:lnTo>
                  <a:pt x="4010787" y="4477023"/>
                </a:lnTo>
                <a:lnTo>
                  <a:pt x="4009030" y="4472852"/>
                </a:lnTo>
                <a:lnTo>
                  <a:pt x="4004915" y="4470708"/>
                </a:lnTo>
                <a:cubicBezTo>
                  <a:pt x="4002661" y="4471689"/>
                  <a:pt x="3999001" y="4472459"/>
                  <a:pt x="3993937" y="4473016"/>
                </a:cubicBezTo>
                <a:cubicBezTo>
                  <a:pt x="3988873" y="4473573"/>
                  <a:pt x="3983142" y="4473852"/>
                  <a:pt x="3976742" y="4473852"/>
                </a:cubicBezTo>
                <a:cubicBezTo>
                  <a:pt x="3970343" y="4473852"/>
                  <a:pt x="3964204" y="4473852"/>
                  <a:pt x="3958324" y="4473852"/>
                </a:cubicBezTo>
                <a:cubicBezTo>
                  <a:pt x="3952443" y="4473852"/>
                  <a:pt x="3948208" y="4473852"/>
                  <a:pt x="3945617" y="4473852"/>
                </a:cubicBezTo>
                <a:lnTo>
                  <a:pt x="3907941" y="4473852"/>
                </a:lnTo>
                <a:cubicBezTo>
                  <a:pt x="3905350" y="4473852"/>
                  <a:pt x="3901115" y="4473852"/>
                  <a:pt x="3895235" y="4473852"/>
                </a:cubicBezTo>
                <a:cubicBezTo>
                  <a:pt x="3889355" y="4473852"/>
                  <a:pt x="3883217" y="4473852"/>
                  <a:pt x="3876823" y="4473852"/>
                </a:cubicBezTo>
                <a:cubicBezTo>
                  <a:pt x="3870428" y="4473852"/>
                  <a:pt x="3864686" y="4473572"/>
                  <a:pt x="3859597" y="4473013"/>
                </a:cubicBezTo>
                <a:cubicBezTo>
                  <a:pt x="3854507" y="4472455"/>
                  <a:pt x="3850840" y="4471686"/>
                  <a:pt x="3848595" y="4470708"/>
                </a:cubicBezTo>
                <a:close/>
                <a:moveTo>
                  <a:pt x="12306256" y="3848997"/>
                </a:moveTo>
                <a:lnTo>
                  <a:pt x="12306256" y="4047068"/>
                </a:lnTo>
                <a:lnTo>
                  <a:pt x="12577789" y="4047068"/>
                </a:lnTo>
                <a:lnTo>
                  <a:pt x="12577789" y="3848997"/>
                </a:lnTo>
                <a:close/>
                <a:moveTo>
                  <a:pt x="9321592" y="3796214"/>
                </a:moveTo>
                <a:cubicBezTo>
                  <a:pt x="9348800" y="3796214"/>
                  <a:pt x="9374557" y="3802744"/>
                  <a:pt x="9398862" y="3815803"/>
                </a:cubicBezTo>
                <a:lnTo>
                  <a:pt x="9398862" y="3912118"/>
                </a:lnTo>
                <a:cubicBezTo>
                  <a:pt x="9377822" y="3930620"/>
                  <a:pt x="9350252" y="3939870"/>
                  <a:pt x="9316151" y="3939870"/>
                </a:cubicBezTo>
                <a:cubicBezTo>
                  <a:pt x="9296924" y="3939870"/>
                  <a:pt x="9279874" y="3932978"/>
                  <a:pt x="9265000" y="3919192"/>
                </a:cubicBezTo>
                <a:cubicBezTo>
                  <a:pt x="9250490" y="3905770"/>
                  <a:pt x="9243234" y="3888357"/>
                  <a:pt x="9243234" y="3866954"/>
                </a:cubicBezTo>
                <a:cubicBezTo>
                  <a:pt x="9243234" y="3846276"/>
                  <a:pt x="9250308" y="3829226"/>
                  <a:pt x="9264456" y="3815803"/>
                </a:cubicBezTo>
                <a:cubicBezTo>
                  <a:pt x="9278604" y="3802744"/>
                  <a:pt x="9297650" y="3796214"/>
                  <a:pt x="9321592" y="3796214"/>
                </a:cubicBezTo>
                <a:close/>
                <a:moveTo>
                  <a:pt x="4006643" y="3796214"/>
                </a:moveTo>
                <a:cubicBezTo>
                  <a:pt x="4033851" y="3796214"/>
                  <a:pt x="4059608" y="3802744"/>
                  <a:pt x="4083913" y="3815803"/>
                </a:cubicBezTo>
                <a:lnTo>
                  <a:pt x="4083913" y="3912118"/>
                </a:lnTo>
                <a:cubicBezTo>
                  <a:pt x="4062872" y="3930620"/>
                  <a:pt x="4035302" y="3939870"/>
                  <a:pt x="4001202" y="3939870"/>
                </a:cubicBezTo>
                <a:cubicBezTo>
                  <a:pt x="3981975" y="3939870"/>
                  <a:pt x="3964925" y="3932978"/>
                  <a:pt x="3950052" y="3919192"/>
                </a:cubicBezTo>
                <a:cubicBezTo>
                  <a:pt x="3935541" y="3905770"/>
                  <a:pt x="3928285" y="3888357"/>
                  <a:pt x="3928285" y="3866954"/>
                </a:cubicBezTo>
                <a:cubicBezTo>
                  <a:pt x="3928285" y="3846276"/>
                  <a:pt x="3935359" y="3829226"/>
                  <a:pt x="3949507" y="3815803"/>
                </a:cubicBezTo>
                <a:cubicBezTo>
                  <a:pt x="3963655" y="3802744"/>
                  <a:pt x="3982701" y="3796214"/>
                  <a:pt x="4006643" y="3796214"/>
                </a:cubicBezTo>
                <a:close/>
                <a:moveTo>
                  <a:pt x="7812280" y="3657999"/>
                </a:moveTo>
                <a:cubicBezTo>
                  <a:pt x="7841302" y="3657999"/>
                  <a:pt x="7863793" y="3668701"/>
                  <a:pt x="7879755" y="3690104"/>
                </a:cubicBezTo>
                <a:cubicBezTo>
                  <a:pt x="7895354" y="3711507"/>
                  <a:pt x="7903154" y="3741617"/>
                  <a:pt x="7903154" y="3780433"/>
                </a:cubicBezTo>
                <a:cubicBezTo>
                  <a:pt x="7903154" y="3865321"/>
                  <a:pt x="7871230" y="3907765"/>
                  <a:pt x="7807383" y="3907765"/>
                </a:cubicBezTo>
                <a:cubicBezTo>
                  <a:pt x="7747163" y="3907765"/>
                  <a:pt x="7717054" y="3865684"/>
                  <a:pt x="7717054" y="3781522"/>
                </a:cubicBezTo>
                <a:cubicBezTo>
                  <a:pt x="7717054" y="3741254"/>
                  <a:pt x="7725760" y="3710601"/>
                  <a:pt x="7743173" y="3689560"/>
                </a:cubicBezTo>
                <a:cubicBezTo>
                  <a:pt x="7760586" y="3668519"/>
                  <a:pt x="7783622" y="3657999"/>
                  <a:pt x="7812280" y="3657999"/>
                </a:cubicBezTo>
                <a:close/>
                <a:moveTo>
                  <a:pt x="8221953" y="3519240"/>
                </a:moveTo>
                <a:lnTo>
                  <a:pt x="8221953" y="3685207"/>
                </a:lnTo>
                <a:lnTo>
                  <a:pt x="8274736" y="3685207"/>
                </a:lnTo>
                <a:lnTo>
                  <a:pt x="8472263" y="4053598"/>
                </a:lnTo>
                <a:lnTo>
                  <a:pt x="8691556" y="4053598"/>
                </a:lnTo>
                <a:lnTo>
                  <a:pt x="8884731" y="3685207"/>
                </a:lnTo>
                <a:lnTo>
                  <a:pt x="8935882" y="3685207"/>
                </a:lnTo>
                <a:lnTo>
                  <a:pt x="8935882" y="3519240"/>
                </a:lnTo>
                <a:lnTo>
                  <a:pt x="8662716" y="3519240"/>
                </a:lnTo>
                <a:lnTo>
                  <a:pt x="8662716" y="3685207"/>
                </a:lnTo>
                <a:lnTo>
                  <a:pt x="8715500" y="3685207"/>
                </a:lnTo>
                <a:lnTo>
                  <a:pt x="8622994" y="3885999"/>
                </a:lnTo>
                <a:lnTo>
                  <a:pt x="8535385" y="3685207"/>
                </a:lnTo>
                <a:lnTo>
                  <a:pt x="8594154" y="3685207"/>
                </a:lnTo>
                <a:lnTo>
                  <a:pt x="8594154" y="3519240"/>
                </a:lnTo>
                <a:close/>
                <a:moveTo>
                  <a:pt x="11839737" y="3509445"/>
                </a:moveTo>
                <a:cubicBezTo>
                  <a:pt x="11750496" y="3509445"/>
                  <a:pt x="11676309" y="3535202"/>
                  <a:pt x="11617178" y="3586715"/>
                </a:cubicBezTo>
                <a:cubicBezTo>
                  <a:pt x="11557684" y="3638591"/>
                  <a:pt x="11527937" y="3704978"/>
                  <a:pt x="11527937" y="3785875"/>
                </a:cubicBezTo>
                <a:cubicBezTo>
                  <a:pt x="11527937" y="3870037"/>
                  <a:pt x="11559861" y="3937149"/>
                  <a:pt x="11623708" y="3987212"/>
                </a:cubicBezTo>
                <a:cubicBezTo>
                  <a:pt x="11687555" y="4037274"/>
                  <a:pt x="11774982" y="4062305"/>
                  <a:pt x="11885990" y="4062305"/>
                </a:cubicBezTo>
                <a:cubicBezTo>
                  <a:pt x="11969789" y="4062305"/>
                  <a:pt x="12040166" y="4045980"/>
                  <a:pt x="12097121" y="4013331"/>
                </a:cubicBezTo>
                <a:cubicBezTo>
                  <a:pt x="12153350" y="3980682"/>
                  <a:pt x="12189990" y="3934973"/>
                  <a:pt x="12207040" y="3876204"/>
                </a:cubicBezTo>
                <a:lnTo>
                  <a:pt x="12002982" y="3830496"/>
                </a:lnTo>
                <a:cubicBezTo>
                  <a:pt x="11991374" y="3891078"/>
                  <a:pt x="11960176" y="3921369"/>
                  <a:pt x="11909388" y="3921369"/>
                </a:cubicBezTo>
                <a:cubicBezTo>
                  <a:pt x="11878553" y="3921369"/>
                  <a:pt x="11853522" y="3909579"/>
                  <a:pt x="11834295" y="3885999"/>
                </a:cubicBezTo>
                <a:cubicBezTo>
                  <a:pt x="11814706" y="3862419"/>
                  <a:pt x="11804911" y="3830133"/>
                  <a:pt x="11804911" y="3789140"/>
                </a:cubicBezTo>
                <a:cubicBezTo>
                  <a:pt x="11804911" y="3751412"/>
                  <a:pt x="11813980" y="3719307"/>
                  <a:pt x="11832118" y="3692825"/>
                </a:cubicBezTo>
                <a:cubicBezTo>
                  <a:pt x="11850257" y="3667068"/>
                  <a:pt x="11876013" y="3654190"/>
                  <a:pt x="11909388" y="3654190"/>
                </a:cubicBezTo>
                <a:cubicBezTo>
                  <a:pt x="11958725" y="3654190"/>
                  <a:pt x="11993732" y="3684300"/>
                  <a:pt x="12014410" y="3744519"/>
                </a:cubicBezTo>
                <a:lnTo>
                  <a:pt x="12181465" y="3744519"/>
                </a:lnTo>
                <a:lnTo>
                  <a:pt x="12181465" y="3519240"/>
                </a:lnTo>
                <a:lnTo>
                  <a:pt x="12014410" y="3519240"/>
                </a:lnTo>
                <a:lnTo>
                  <a:pt x="12014410" y="3554610"/>
                </a:lnTo>
                <a:cubicBezTo>
                  <a:pt x="11973417" y="3524500"/>
                  <a:pt x="11915192" y="3509445"/>
                  <a:pt x="11839737" y="3509445"/>
                </a:cubicBezTo>
                <a:close/>
                <a:moveTo>
                  <a:pt x="11178916" y="3509445"/>
                </a:moveTo>
                <a:cubicBezTo>
                  <a:pt x="11102010" y="3509445"/>
                  <a:pt x="11030000" y="3535021"/>
                  <a:pt x="10962888" y="3586171"/>
                </a:cubicBezTo>
                <a:lnTo>
                  <a:pt x="10962888" y="3519240"/>
                </a:lnTo>
                <a:lnTo>
                  <a:pt x="10621160" y="3519240"/>
                </a:lnTo>
                <a:lnTo>
                  <a:pt x="10621160" y="3685207"/>
                </a:lnTo>
                <a:lnTo>
                  <a:pt x="10689179" y="3685207"/>
                </a:lnTo>
                <a:lnTo>
                  <a:pt x="10689179" y="3881102"/>
                </a:lnTo>
                <a:lnTo>
                  <a:pt x="10621160" y="3881102"/>
                </a:lnTo>
                <a:lnTo>
                  <a:pt x="10621160" y="4047068"/>
                </a:lnTo>
                <a:lnTo>
                  <a:pt x="11039069" y="4047068"/>
                </a:lnTo>
                <a:lnTo>
                  <a:pt x="11039069" y="3881102"/>
                </a:lnTo>
                <a:lnTo>
                  <a:pt x="10962888" y="3881102"/>
                </a:lnTo>
                <a:lnTo>
                  <a:pt x="10962888" y="3715135"/>
                </a:lnTo>
                <a:cubicBezTo>
                  <a:pt x="10990821" y="3696634"/>
                  <a:pt x="11016940" y="3687383"/>
                  <a:pt x="11041246" y="3687383"/>
                </a:cubicBezTo>
                <a:cubicBezTo>
                  <a:pt x="11067728" y="3687383"/>
                  <a:pt x="11085685" y="3695364"/>
                  <a:pt x="11095117" y="3711326"/>
                </a:cubicBezTo>
                <a:cubicBezTo>
                  <a:pt x="11103823" y="3727651"/>
                  <a:pt x="11108177" y="3761388"/>
                  <a:pt x="11108177" y="3812538"/>
                </a:cubicBezTo>
                <a:lnTo>
                  <a:pt x="11108177" y="4047068"/>
                </a:lnTo>
                <a:lnTo>
                  <a:pt x="11444463" y="4047068"/>
                </a:lnTo>
                <a:lnTo>
                  <a:pt x="11444463" y="3881102"/>
                </a:lnTo>
                <a:lnTo>
                  <a:pt x="11381885" y="3881102"/>
                </a:lnTo>
                <a:lnTo>
                  <a:pt x="11381885" y="3745608"/>
                </a:lnTo>
                <a:cubicBezTo>
                  <a:pt x="11381885" y="3662896"/>
                  <a:pt x="11365017" y="3602858"/>
                  <a:pt x="11331279" y="3565493"/>
                </a:cubicBezTo>
                <a:cubicBezTo>
                  <a:pt x="11297179" y="3528128"/>
                  <a:pt x="11246391" y="3509445"/>
                  <a:pt x="11178916" y="3509445"/>
                </a:cubicBezTo>
                <a:close/>
                <a:moveTo>
                  <a:pt x="5718367" y="3509445"/>
                </a:moveTo>
                <a:cubicBezTo>
                  <a:pt x="5679913" y="3509445"/>
                  <a:pt x="5639646" y="3517608"/>
                  <a:pt x="5597565" y="3533932"/>
                </a:cubicBezTo>
                <a:cubicBezTo>
                  <a:pt x="5555120" y="3550257"/>
                  <a:pt x="5520839" y="3569484"/>
                  <a:pt x="5494720" y="3591612"/>
                </a:cubicBezTo>
                <a:lnTo>
                  <a:pt x="5494720" y="3519240"/>
                </a:lnTo>
                <a:lnTo>
                  <a:pt x="5154080" y="3519240"/>
                </a:lnTo>
                <a:lnTo>
                  <a:pt x="5154080" y="3685207"/>
                </a:lnTo>
                <a:lnTo>
                  <a:pt x="5220467" y="3685207"/>
                </a:lnTo>
                <a:lnTo>
                  <a:pt x="5220467" y="3881102"/>
                </a:lnTo>
                <a:lnTo>
                  <a:pt x="5155169" y="3881102"/>
                </a:lnTo>
                <a:lnTo>
                  <a:pt x="5155169" y="4047068"/>
                </a:lnTo>
                <a:lnTo>
                  <a:pt x="5568725" y="4047068"/>
                </a:lnTo>
                <a:lnTo>
                  <a:pt x="5568725" y="3881102"/>
                </a:lnTo>
                <a:lnTo>
                  <a:pt x="5494720" y="3881102"/>
                </a:lnTo>
                <a:lnTo>
                  <a:pt x="5494720" y="3721665"/>
                </a:lnTo>
                <a:cubicBezTo>
                  <a:pt x="5525555" y="3699173"/>
                  <a:pt x="5554940" y="3687928"/>
                  <a:pt x="5582872" y="3687928"/>
                </a:cubicBezTo>
                <a:cubicBezTo>
                  <a:pt x="5607178" y="3687928"/>
                  <a:pt x="5623322" y="3695546"/>
                  <a:pt x="5631302" y="3710782"/>
                </a:cubicBezTo>
                <a:cubicBezTo>
                  <a:pt x="5639283" y="3726381"/>
                  <a:pt x="5643273" y="3763202"/>
                  <a:pt x="5643273" y="3821245"/>
                </a:cubicBezTo>
                <a:lnTo>
                  <a:pt x="5643273" y="4047068"/>
                </a:lnTo>
                <a:lnTo>
                  <a:pt x="5991531" y="4047068"/>
                </a:lnTo>
                <a:lnTo>
                  <a:pt x="5991531" y="3881102"/>
                </a:lnTo>
                <a:lnTo>
                  <a:pt x="5916983" y="3881102"/>
                </a:lnTo>
                <a:lnTo>
                  <a:pt x="5916983" y="3721665"/>
                </a:lnTo>
                <a:cubicBezTo>
                  <a:pt x="5947093" y="3699173"/>
                  <a:pt x="5977021" y="3687928"/>
                  <a:pt x="6006768" y="3687928"/>
                </a:cubicBezTo>
                <a:cubicBezTo>
                  <a:pt x="6030347" y="3687928"/>
                  <a:pt x="6046672" y="3695183"/>
                  <a:pt x="6055742" y="3709694"/>
                </a:cubicBezTo>
                <a:cubicBezTo>
                  <a:pt x="6064811" y="3724204"/>
                  <a:pt x="6069346" y="3761026"/>
                  <a:pt x="6069346" y="3820157"/>
                </a:cubicBezTo>
                <a:lnTo>
                  <a:pt x="6069346" y="4047068"/>
                </a:lnTo>
                <a:lnTo>
                  <a:pt x="6412706" y="4047068"/>
                </a:lnTo>
                <a:lnTo>
                  <a:pt x="6412706" y="3881102"/>
                </a:lnTo>
                <a:lnTo>
                  <a:pt x="6343054" y="3881102"/>
                </a:lnTo>
                <a:lnTo>
                  <a:pt x="6343054" y="3761932"/>
                </a:lnTo>
                <a:cubicBezTo>
                  <a:pt x="6343054" y="3700262"/>
                  <a:pt x="6336706" y="3652376"/>
                  <a:pt x="6324009" y="3618276"/>
                </a:cubicBezTo>
                <a:cubicBezTo>
                  <a:pt x="6311675" y="3585264"/>
                  <a:pt x="6290272" y="3558782"/>
                  <a:pt x="6259799" y="3538830"/>
                </a:cubicBezTo>
                <a:cubicBezTo>
                  <a:pt x="6230051" y="3519240"/>
                  <a:pt x="6192142" y="3509445"/>
                  <a:pt x="6146071" y="3509445"/>
                </a:cubicBezTo>
                <a:cubicBezTo>
                  <a:pt x="6061908" y="3509445"/>
                  <a:pt x="5979379" y="3543908"/>
                  <a:pt x="5898482" y="3612834"/>
                </a:cubicBezTo>
                <a:cubicBezTo>
                  <a:pt x="5868009" y="3543908"/>
                  <a:pt x="5807971" y="3509445"/>
                  <a:pt x="5718367" y="3509445"/>
                </a:cubicBezTo>
                <a:close/>
                <a:moveTo>
                  <a:pt x="5061416" y="3509445"/>
                </a:moveTo>
                <a:cubicBezTo>
                  <a:pt x="5014256" y="3509445"/>
                  <a:pt x="4978524" y="3512892"/>
                  <a:pt x="4954219" y="3519784"/>
                </a:cubicBezTo>
                <a:cubicBezTo>
                  <a:pt x="4928824" y="3527040"/>
                  <a:pt x="4903793" y="3542457"/>
                  <a:pt x="4879125" y="3566037"/>
                </a:cubicBezTo>
                <a:cubicBezTo>
                  <a:pt x="4853368" y="3589980"/>
                  <a:pt x="4834322" y="3618457"/>
                  <a:pt x="4821989" y="3651469"/>
                </a:cubicBezTo>
                <a:lnTo>
                  <a:pt x="4821989" y="3519240"/>
                </a:lnTo>
                <a:lnTo>
                  <a:pt x="4494409" y="3519240"/>
                </a:lnTo>
                <a:lnTo>
                  <a:pt x="4494409" y="3685207"/>
                </a:lnTo>
                <a:lnTo>
                  <a:pt x="4566237" y="3685207"/>
                </a:lnTo>
                <a:lnTo>
                  <a:pt x="4566237" y="3881102"/>
                </a:lnTo>
                <a:lnTo>
                  <a:pt x="4494409" y="3881102"/>
                </a:lnTo>
                <a:lnTo>
                  <a:pt x="4494409" y="4047068"/>
                </a:lnTo>
                <a:lnTo>
                  <a:pt x="4919936" y="4047068"/>
                </a:lnTo>
                <a:lnTo>
                  <a:pt x="4919936" y="3881102"/>
                </a:lnTo>
                <a:lnTo>
                  <a:pt x="4839946" y="3881102"/>
                </a:lnTo>
                <a:cubicBezTo>
                  <a:pt x="4840309" y="3849178"/>
                  <a:pt x="4845751" y="3823422"/>
                  <a:pt x="4856271" y="3803832"/>
                </a:cubicBezTo>
                <a:cubicBezTo>
                  <a:pt x="4866427" y="3784968"/>
                  <a:pt x="4885654" y="3769732"/>
                  <a:pt x="4913951" y="3758123"/>
                </a:cubicBezTo>
                <a:cubicBezTo>
                  <a:pt x="4941158" y="3746877"/>
                  <a:pt x="4982695" y="3741254"/>
                  <a:pt x="5038562" y="3741254"/>
                </a:cubicBezTo>
                <a:cubicBezTo>
                  <a:pt x="5047631" y="3741254"/>
                  <a:pt x="5055249" y="3741436"/>
                  <a:pt x="5061416" y="3741799"/>
                </a:cubicBezTo>
                <a:close/>
                <a:moveTo>
                  <a:pt x="9323225" y="3504004"/>
                </a:moveTo>
                <a:cubicBezTo>
                  <a:pt x="9222012" y="3504004"/>
                  <a:pt x="9145468" y="3514524"/>
                  <a:pt x="9093592" y="3535565"/>
                </a:cubicBezTo>
                <a:cubicBezTo>
                  <a:pt x="9040991" y="3556605"/>
                  <a:pt x="9002900" y="3593063"/>
                  <a:pt x="8979320" y="3644939"/>
                </a:cubicBezTo>
                <a:lnTo>
                  <a:pt x="9193716" y="3666706"/>
                </a:lnTo>
                <a:cubicBezTo>
                  <a:pt x="9217296" y="3632968"/>
                  <a:pt x="9251034" y="3616099"/>
                  <a:pt x="9294929" y="3616099"/>
                </a:cubicBezTo>
                <a:cubicBezTo>
                  <a:pt x="9318872" y="3616099"/>
                  <a:pt x="9339912" y="3620815"/>
                  <a:pt x="9358051" y="3630247"/>
                </a:cubicBezTo>
                <a:cubicBezTo>
                  <a:pt x="9375464" y="3640042"/>
                  <a:pt x="9386710" y="3651832"/>
                  <a:pt x="9391788" y="3665617"/>
                </a:cubicBezTo>
                <a:cubicBezTo>
                  <a:pt x="9396504" y="3678677"/>
                  <a:pt x="9398862" y="3701531"/>
                  <a:pt x="9398862" y="3734180"/>
                </a:cubicBezTo>
                <a:lnTo>
                  <a:pt x="9398862" y="3749961"/>
                </a:lnTo>
                <a:cubicBezTo>
                  <a:pt x="9358595" y="3732185"/>
                  <a:pt x="9304361" y="3723297"/>
                  <a:pt x="9236160" y="3723297"/>
                </a:cubicBezTo>
                <a:cubicBezTo>
                  <a:pt x="9161430" y="3723297"/>
                  <a:pt x="9100848" y="3739078"/>
                  <a:pt x="9054414" y="3770639"/>
                </a:cubicBezTo>
                <a:cubicBezTo>
                  <a:pt x="9007616" y="3802200"/>
                  <a:pt x="8984218" y="3842648"/>
                  <a:pt x="8984218" y="3891985"/>
                </a:cubicBezTo>
                <a:cubicBezTo>
                  <a:pt x="8984218" y="3936605"/>
                  <a:pt x="9003263" y="3975240"/>
                  <a:pt x="9041354" y="4007889"/>
                </a:cubicBezTo>
                <a:cubicBezTo>
                  <a:pt x="9079082" y="4040538"/>
                  <a:pt x="9135130" y="4056863"/>
                  <a:pt x="9209497" y="4056863"/>
                </a:cubicBezTo>
                <a:cubicBezTo>
                  <a:pt x="9288580" y="4056863"/>
                  <a:pt x="9351702" y="4041627"/>
                  <a:pt x="9398862" y="4011154"/>
                </a:cubicBezTo>
                <a:lnTo>
                  <a:pt x="9398862" y="4047068"/>
                </a:lnTo>
                <a:lnTo>
                  <a:pt x="9740046" y="4047068"/>
                </a:lnTo>
                <a:lnTo>
                  <a:pt x="9740046" y="3881102"/>
                </a:lnTo>
                <a:lnTo>
                  <a:pt x="9672571" y="3881102"/>
                </a:lnTo>
                <a:lnTo>
                  <a:pt x="9672571" y="3728739"/>
                </a:lnTo>
                <a:cubicBezTo>
                  <a:pt x="9672571" y="3680491"/>
                  <a:pt x="9667855" y="3644939"/>
                  <a:pt x="9658423" y="3622085"/>
                </a:cubicBezTo>
                <a:cubicBezTo>
                  <a:pt x="9649354" y="3599956"/>
                  <a:pt x="9633211" y="3579278"/>
                  <a:pt x="9609994" y="3560052"/>
                </a:cubicBezTo>
                <a:cubicBezTo>
                  <a:pt x="9586776" y="3541188"/>
                  <a:pt x="9551044" y="3527221"/>
                  <a:pt x="9502796" y="3518152"/>
                </a:cubicBezTo>
                <a:cubicBezTo>
                  <a:pt x="9479578" y="3513436"/>
                  <a:pt x="9453187" y="3509899"/>
                  <a:pt x="9423622" y="3507541"/>
                </a:cubicBezTo>
                <a:cubicBezTo>
                  <a:pt x="9394056" y="3505183"/>
                  <a:pt x="9360590" y="3504004"/>
                  <a:pt x="9323225" y="3504004"/>
                </a:cubicBezTo>
                <a:close/>
                <a:moveTo>
                  <a:pt x="7802486" y="3504004"/>
                </a:moveTo>
                <a:cubicBezTo>
                  <a:pt x="7691478" y="3504004"/>
                  <a:pt x="7603326" y="3530667"/>
                  <a:pt x="7538027" y="3583994"/>
                </a:cubicBezTo>
                <a:cubicBezTo>
                  <a:pt x="7472729" y="3637321"/>
                  <a:pt x="7440080" y="3702801"/>
                  <a:pt x="7440080" y="3780433"/>
                </a:cubicBezTo>
                <a:cubicBezTo>
                  <a:pt x="7440080" y="3862056"/>
                  <a:pt x="7473092" y="3929350"/>
                  <a:pt x="7539116" y="3982314"/>
                </a:cubicBezTo>
                <a:cubicBezTo>
                  <a:pt x="7605140" y="4035641"/>
                  <a:pt x="7697283" y="4062305"/>
                  <a:pt x="7815545" y="4062305"/>
                </a:cubicBezTo>
                <a:cubicBezTo>
                  <a:pt x="7925101" y="4062305"/>
                  <a:pt x="8013254" y="4035641"/>
                  <a:pt x="8080004" y="3982314"/>
                </a:cubicBezTo>
                <a:cubicBezTo>
                  <a:pt x="8146753" y="3928987"/>
                  <a:pt x="8180128" y="3862419"/>
                  <a:pt x="8180128" y="3782610"/>
                </a:cubicBezTo>
                <a:cubicBezTo>
                  <a:pt x="8180128" y="3699899"/>
                  <a:pt x="8145121" y="3632787"/>
                  <a:pt x="8075106" y="3581274"/>
                </a:cubicBezTo>
                <a:cubicBezTo>
                  <a:pt x="8005092" y="3529760"/>
                  <a:pt x="7914218" y="3504004"/>
                  <a:pt x="7802486" y="3504004"/>
                </a:cubicBezTo>
                <a:close/>
                <a:moveTo>
                  <a:pt x="4008276" y="3504004"/>
                </a:moveTo>
                <a:cubicBezTo>
                  <a:pt x="3907063" y="3504004"/>
                  <a:pt x="3830519" y="3514524"/>
                  <a:pt x="3778643" y="3535565"/>
                </a:cubicBezTo>
                <a:cubicBezTo>
                  <a:pt x="3726042" y="3556605"/>
                  <a:pt x="3687951" y="3593063"/>
                  <a:pt x="3664371" y="3644939"/>
                </a:cubicBezTo>
                <a:lnTo>
                  <a:pt x="3878768" y="3666706"/>
                </a:lnTo>
                <a:cubicBezTo>
                  <a:pt x="3902347" y="3632968"/>
                  <a:pt x="3936085" y="3616099"/>
                  <a:pt x="3979980" y="3616099"/>
                </a:cubicBezTo>
                <a:cubicBezTo>
                  <a:pt x="4003923" y="3616099"/>
                  <a:pt x="4024963" y="3620815"/>
                  <a:pt x="4043102" y="3630247"/>
                </a:cubicBezTo>
                <a:cubicBezTo>
                  <a:pt x="4060514" y="3640042"/>
                  <a:pt x="4071761" y="3651832"/>
                  <a:pt x="4076839" y="3665617"/>
                </a:cubicBezTo>
                <a:cubicBezTo>
                  <a:pt x="4081555" y="3678677"/>
                  <a:pt x="4083913" y="3701531"/>
                  <a:pt x="4083913" y="3734180"/>
                </a:cubicBezTo>
                <a:lnTo>
                  <a:pt x="4083913" y="3749961"/>
                </a:lnTo>
                <a:cubicBezTo>
                  <a:pt x="4043646" y="3732185"/>
                  <a:pt x="3989412" y="3723297"/>
                  <a:pt x="3921211" y="3723297"/>
                </a:cubicBezTo>
                <a:cubicBezTo>
                  <a:pt x="3846480" y="3723297"/>
                  <a:pt x="3785899" y="3739078"/>
                  <a:pt x="3739464" y="3770639"/>
                </a:cubicBezTo>
                <a:cubicBezTo>
                  <a:pt x="3692667" y="3802200"/>
                  <a:pt x="3669269" y="3842648"/>
                  <a:pt x="3669269" y="3891985"/>
                </a:cubicBezTo>
                <a:cubicBezTo>
                  <a:pt x="3669269" y="3936605"/>
                  <a:pt x="3688314" y="3975240"/>
                  <a:pt x="3726405" y="4007889"/>
                </a:cubicBezTo>
                <a:cubicBezTo>
                  <a:pt x="3764133" y="4040538"/>
                  <a:pt x="3820180" y="4056863"/>
                  <a:pt x="3894548" y="4056863"/>
                </a:cubicBezTo>
                <a:cubicBezTo>
                  <a:pt x="3973631" y="4056863"/>
                  <a:pt x="4036753" y="4041627"/>
                  <a:pt x="4083913" y="4011154"/>
                </a:cubicBezTo>
                <a:lnTo>
                  <a:pt x="4083913" y="4047068"/>
                </a:lnTo>
                <a:lnTo>
                  <a:pt x="4425096" y="4047068"/>
                </a:lnTo>
                <a:lnTo>
                  <a:pt x="4425096" y="3881102"/>
                </a:lnTo>
                <a:lnTo>
                  <a:pt x="4357622" y="3881102"/>
                </a:lnTo>
                <a:lnTo>
                  <a:pt x="4357622" y="3728739"/>
                </a:lnTo>
                <a:cubicBezTo>
                  <a:pt x="4357622" y="3680491"/>
                  <a:pt x="4352906" y="3644939"/>
                  <a:pt x="4343474" y="3622085"/>
                </a:cubicBezTo>
                <a:cubicBezTo>
                  <a:pt x="4334405" y="3599956"/>
                  <a:pt x="4318261" y="3579278"/>
                  <a:pt x="4295045" y="3560052"/>
                </a:cubicBezTo>
                <a:cubicBezTo>
                  <a:pt x="4271826" y="3541188"/>
                  <a:pt x="4236094" y="3527221"/>
                  <a:pt x="4187846" y="3518152"/>
                </a:cubicBezTo>
                <a:cubicBezTo>
                  <a:pt x="4164629" y="3513436"/>
                  <a:pt x="4138238" y="3509899"/>
                  <a:pt x="4108672" y="3507541"/>
                </a:cubicBezTo>
                <a:cubicBezTo>
                  <a:pt x="4079107" y="3505183"/>
                  <a:pt x="4045641" y="3504004"/>
                  <a:pt x="4008276" y="3504004"/>
                </a:cubicBezTo>
                <a:close/>
                <a:moveTo>
                  <a:pt x="2235258" y="3456118"/>
                </a:moveTo>
                <a:lnTo>
                  <a:pt x="2280967" y="3456118"/>
                </a:lnTo>
                <a:cubicBezTo>
                  <a:pt x="2315793" y="3456118"/>
                  <a:pt x="2340461" y="3457751"/>
                  <a:pt x="2354972" y="3461016"/>
                </a:cubicBezTo>
                <a:cubicBezTo>
                  <a:pt x="2370208" y="3464281"/>
                  <a:pt x="2382361" y="3471899"/>
                  <a:pt x="2391430" y="3483870"/>
                </a:cubicBezTo>
                <a:cubicBezTo>
                  <a:pt x="2400862" y="3496204"/>
                  <a:pt x="2405578" y="3511259"/>
                  <a:pt x="2405578" y="3529035"/>
                </a:cubicBezTo>
                <a:cubicBezTo>
                  <a:pt x="2405578" y="3556242"/>
                  <a:pt x="2396872" y="3574563"/>
                  <a:pt x="2379459" y="3583994"/>
                </a:cubicBezTo>
                <a:cubicBezTo>
                  <a:pt x="2361321" y="3593426"/>
                  <a:pt x="2332299" y="3598142"/>
                  <a:pt x="2292395" y="3598142"/>
                </a:cubicBezTo>
                <a:lnTo>
                  <a:pt x="2235258" y="3598142"/>
                </a:lnTo>
                <a:close/>
                <a:moveTo>
                  <a:pt x="10107898" y="3290152"/>
                </a:moveTo>
                <a:lnTo>
                  <a:pt x="10107898" y="3471355"/>
                </a:lnTo>
                <a:lnTo>
                  <a:pt x="10177550" y="3471355"/>
                </a:lnTo>
                <a:lnTo>
                  <a:pt x="10177550" y="3865865"/>
                </a:lnTo>
                <a:lnTo>
                  <a:pt x="10107898" y="3865865"/>
                </a:lnTo>
                <a:lnTo>
                  <a:pt x="10107898" y="4047068"/>
                </a:lnTo>
                <a:lnTo>
                  <a:pt x="10539412" y="4047068"/>
                </a:lnTo>
                <a:lnTo>
                  <a:pt x="10539412" y="3865865"/>
                </a:lnTo>
                <a:lnTo>
                  <a:pt x="10470304" y="3865865"/>
                </a:lnTo>
                <a:lnTo>
                  <a:pt x="10470304" y="3471355"/>
                </a:lnTo>
                <a:lnTo>
                  <a:pt x="10539412" y="3471355"/>
                </a:lnTo>
                <a:lnTo>
                  <a:pt x="10539412" y="3290152"/>
                </a:lnTo>
                <a:close/>
                <a:moveTo>
                  <a:pt x="6476153" y="3290152"/>
                </a:moveTo>
                <a:lnTo>
                  <a:pt x="6476153" y="3471355"/>
                </a:lnTo>
                <a:lnTo>
                  <a:pt x="6542540" y="3471355"/>
                </a:lnTo>
                <a:lnTo>
                  <a:pt x="6542540" y="3865865"/>
                </a:lnTo>
                <a:lnTo>
                  <a:pt x="6476153" y="3865865"/>
                </a:lnTo>
                <a:lnTo>
                  <a:pt x="6476153" y="4047068"/>
                </a:lnTo>
                <a:lnTo>
                  <a:pt x="6786864" y="4047068"/>
                </a:lnTo>
                <a:lnTo>
                  <a:pt x="6786864" y="3865865"/>
                </a:lnTo>
                <a:lnTo>
                  <a:pt x="6719933" y="3865865"/>
                </a:lnTo>
                <a:lnTo>
                  <a:pt x="6719933" y="3599231"/>
                </a:lnTo>
                <a:lnTo>
                  <a:pt x="7038808" y="4056863"/>
                </a:lnTo>
                <a:lnTo>
                  <a:pt x="7288030" y="4056863"/>
                </a:lnTo>
                <a:lnTo>
                  <a:pt x="7288030" y="3471355"/>
                </a:lnTo>
                <a:lnTo>
                  <a:pt x="7353871" y="3471355"/>
                </a:lnTo>
                <a:lnTo>
                  <a:pt x="7353871" y="3290152"/>
                </a:lnTo>
                <a:lnTo>
                  <a:pt x="7048602" y="3290152"/>
                </a:lnTo>
                <a:lnTo>
                  <a:pt x="7048602" y="3471355"/>
                </a:lnTo>
                <a:lnTo>
                  <a:pt x="7110091" y="3471355"/>
                </a:lnTo>
                <a:lnTo>
                  <a:pt x="7110091" y="3685751"/>
                </a:lnTo>
                <a:lnTo>
                  <a:pt x="6834749" y="3290152"/>
                </a:lnTo>
                <a:close/>
                <a:moveTo>
                  <a:pt x="2759501" y="3290152"/>
                </a:moveTo>
                <a:lnTo>
                  <a:pt x="2759501" y="3456118"/>
                </a:lnTo>
                <a:lnTo>
                  <a:pt x="2828608" y="3456118"/>
                </a:lnTo>
                <a:lnTo>
                  <a:pt x="2828608" y="3881102"/>
                </a:lnTo>
                <a:lnTo>
                  <a:pt x="2759501" y="3881102"/>
                </a:lnTo>
                <a:lnTo>
                  <a:pt x="2759501" y="4047068"/>
                </a:lnTo>
                <a:lnTo>
                  <a:pt x="3176322" y="4047068"/>
                </a:lnTo>
                <a:lnTo>
                  <a:pt x="3176322" y="3881102"/>
                </a:lnTo>
                <a:lnTo>
                  <a:pt x="3102317" y="3881102"/>
                </a:lnTo>
                <a:lnTo>
                  <a:pt x="3102317" y="3710238"/>
                </a:lnTo>
                <a:cubicBezTo>
                  <a:pt x="3130250" y="3691737"/>
                  <a:pt x="3157458" y="3682486"/>
                  <a:pt x="3183940" y="3682486"/>
                </a:cubicBezTo>
                <a:cubicBezTo>
                  <a:pt x="3209334" y="3682486"/>
                  <a:pt x="3226021" y="3690830"/>
                  <a:pt x="3234002" y="3707517"/>
                </a:cubicBezTo>
                <a:cubicBezTo>
                  <a:pt x="3241620" y="3724204"/>
                  <a:pt x="3245429" y="3765379"/>
                  <a:pt x="3245429" y="3831040"/>
                </a:cubicBezTo>
                <a:lnTo>
                  <a:pt x="3245429" y="4047068"/>
                </a:lnTo>
                <a:lnTo>
                  <a:pt x="3581172" y="4047068"/>
                </a:lnTo>
                <a:lnTo>
                  <a:pt x="3581172" y="3881102"/>
                </a:lnTo>
                <a:lnTo>
                  <a:pt x="3519138" y="3881102"/>
                </a:lnTo>
                <a:lnTo>
                  <a:pt x="3519138" y="3755402"/>
                </a:lnTo>
                <a:cubicBezTo>
                  <a:pt x="3519138" y="3663622"/>
                  <a:pt x="3501000" y="3599593"/>
                  <a:pt x="3464723" y="3563316"/>
                </a:cubicBezTo>
                <a:cubicBezTo>
                  <a:pt x="3428446" y="3527402"/>
                  <a:pt x="3379291" y="3509445"/>
                  <a:pt x="3317258" y="3509445"/>
                </a:cubicBezTo>
                <a:cubicBezTo>
                  <a:pt x="3246881" y="3509445"/>
                  <a:pt x="3175234" y="3533932"/>
                  <a:pt x="3102317" y="3582906"/>
                </a:cubicBezTo>
                <a:lnTo>
                  <a:pt x="3102317" y="3290152"/>
                </a:lnTo>
                <a:close/>
                <a:moveTo>
                  <a:pt x="1869044" y="3290152"/>
                </a:moveTo>
                <a:lnTo>
                  <a:pt x="1869044" y="3471355"/>
                </a:lnTo>
                <a:lnTo>
                  <a:pt x="1942504" y="3471355"/>
                </a:lnTo>
                <a:lnTo>
                  <a:pt x="1942504" y="3865865"/>
                </a:lnTo>
                <a:lnTo>
                  <a:pt x="1869044" y="3865865"/>
                </a:lnTo>
                <a:lnTo>
                  <a:pt x="1869044" y="4047068"/>
                </a:lnTo>
                <a:lnTo>
                  <a:pt x="2311440" y="4047068"/>
                </a:lnTo>
                <a:lnTo>
                  <a:pt x="2311440" y="3865865"/>
                </a:lnTo>
                <a:lnTo>
                  <a:pt x="2235258" y="3865865"/>
                </a:lnTo>
                <a:lnTo>
                  <a:pt x="2235258" y="3759756"/>
                </a:lnTo>
                <a:lnTo>
                  <a:pt x="2353340" y="3759756"/>
                </a:lnTo>
                <a:cubicBezTo>
                  <a:pt x="2446571" y="3759756"/>
                  <a:pt x="2515497" y="3751956"/>
                  <a:pt x="2560118" y="3736357"/>
                </a:cubicBezTo>
                <a:cubicBezTo>
                  <a:pt x="2605464" y="3720395"/>
                  <a:pt x="2641922" y="3694639"/>
                  <a:pt x="2669493" y="3659087"/>
                </a:cubicBezTo>
                <a:cubicBezTo>
                  <a:pt x="2697062" y="3623899"/>
                  <a:pt x="2710848" y="3579641"/>
                  <a:pt x="2710848" y="3526314"/>
                </a:cubicBezTo>
                <a:cubicBezTo>
                  <a:pt x="2710848" y="3483145"/>
                  <a:pt x="2699240" y="3443421"/>
                  <a:pt x="2676022" y="3407145"/>
                </a:cubicBezTo>
                <a:cubicBezTo>
                  <a:pt x="2652805" y="3370868"/>
                  <a:pt x="2616528" y="3342209"/>
                  <a:pt x="2567191" y="3321168"/>
                </a:cubicBezTo>
                <a:cubicBezTo>
                  <a:pt x="2517855" y="3300491"/>
                  <a:pt x="2439860" y="3290152"/>
                  <a:pt x="2333206" y="3290152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517466"/>
                </a:lnTo>
                <a:lnTo>
                  <a:pt x="0" y="8517466"/>
                </a:lnTo>
                <a:close/>
              </a:path>
            </a:pathLst>
          </a:custGeom>
          <a:gradFill flip="none" rotWithShape="1">
            <a:gsLst>
              <a:gs pos="0">
                <a:srgbClr val="123332"/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12333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07DE4C-CFC0-41E0-AF01-C0DABF24AB8F}"/>
              </a:ext>
            </a:extLst>
          </p:cNvPr>
          <p:cNvSpPr/>
          <p:nvPr/>
        </p:nvSpPr>
        <p:spPr>
          <a:xfrm>
            <a:off x="727998" y="2311869"/>
            <a:ext cx="12750935" cy="2446397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232399-8C23-4A90-849F-1C900CE589CF}"/>
              </a:ext>
            </a:extLst>
          </p:cNvPr>
          <p:cNvSpPr/>
          <p:nvPr/>
        </p:nvSpPr>
        <p:spPr>
          <a:xfrm>
            <a:off x="1151467" y="2269973"/>
            <a:ext cx="12090400" cy="2691011"/>
          </a:xfrm>
          <a:prstGeom prst="rect">
            <a:avLst/>
          </a:prstGeom>
          <a:noFill/>
          <a:ln w="57150">
            <a:solidFill>
              <a:srgbClr val="FFD9BE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98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445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3D20F43A-FEEF-4005-92E4-C76AF882D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10" y="1869649"/>
            <a:ext cx="1017151" cy="12206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72BF0D-2BE8-4EE6-9BE1-9B23E8B1B9C2}"/>
              </a:ext>
            </a:extLst>
          </p:cNvPr>
          <p:cNvSpPr txBox="1"/>
          <p:nvPr/>
        </p:nvSpPr>
        <p:spPr>
          <a:xfrm>
            <a:off x="3383248" y="1869649"/>
            <a:ext cx="9251275" cy="47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H" sz="24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Measure and Improve Workflow &amp; Onboarding Disruption</a:t>
            </a:r>
            <a:endParaRPr lang="en-GH" sz="24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5C2146CA-8F15-448A-A264-A07E88EE18A3}"/>
              </a:ext>
            </a:extLst>
          </p:cNvPr>
          <p:cNvSpPr/>
          <p:nvPr/>
        </p:nvSpPr>
        <p:spPr>
          <a:xfrm>
            <a:off x="5563440" y="2718806"/>
            <a:ext cx="8251314" cy="1031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Introduce a </a:t>
            </a:r>
            <a:r>
              <a:rPr lang="en-GH" sz="19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Workflow Disruption Index (WDI)</a:t>
            </a: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calculated as % of tasks delayed due to unfilled roles or turnover.</a:t>
            </a:r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D040F1-DBD3-40D8-9204-3E35C17A7A43}"/>
              </a:ext>
            </a:extLst>
          </p:cNvPr>
          <p:cNvSpPr txBox="1"/>
          <p:nvPr/>
        </p:nvSpPr>
        <p:spPr>
          <a:xfrm>
            <a:off x="5563440" y="3853612"/>
            <a:ext cx="8137014" cy="1707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Deploy a </a:t>
            </a:r>
            <a:r>
              <a:rPr lang="en-GH" sz="19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90-day New Hire Productivity Score</a:t>
            </a: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, based on onboarding completion rate and KPI achievement.</a:t>
            </a:r>
            <a:endParaRPr lang="en-US" sz="19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US" sz="3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Weekly workflow </a:t>
            </a:r>
            <a:r>
              <a:rPr lang="en-GH" sz="1900" dirty="0" err="1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KPIs</a:t>
            </a: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</a:t>
            </a:r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US" sz="1900" dirty="0">
              <a:solidFill>
                <a:schemeClr val="bg1"/>
              </a:solidFill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4CB7F9-4C2B-4D2B-8A1E-9F6337B78F99}"/>
              </a:ext>
            </a:extLst>
          </p:cNvPr>
          <p:cNvSpPr/>
          <p:nvPr/>
        </p:nvSpPr>
        <p:spPr>
          <a:xfrm>
            <a:off x="8184538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0FE765-A47D-43D8-88E1-57D609FBF76D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6" descr="Find solution ">
            <a:extLst>
              <a:ext uri="{FF2B5EF4-FFF2-40B4-BE49-F238E27FC236}">
                <a16:creationId xmlns:a16="http://schemas.microsoft.com/office/drawing/2014/main" id="{BFD393B7-BE07-4337-ABC0-81B5EA08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44" y="7326900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Goal ">
            <a:extLst>
              <a:ext uri="{FF2B5EF4-FFF2-40B4-BE49-F238E27FC236}">
                <a16:creationId xmlns:a16="http://schemas.microsoft.com/office/drawing/2014/main" id="{44109E7D-BBE5-4F0E-8B33-5822E1B8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Insight ">
            <a:extLst>
              <a:ext uri="{FF2B5EF4-FFF2-40B4-BE49-F238E27FC236}">
                <a16:creationId xmlns:a16="http://schemas.microsoft.com/office/drawing/2014/main" id="{B86BF6F4-71A4-4001-B936-8269152D0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Feedback ">
            <a:extLst>
              <a:ext uri="{FF2B5EF4-FFF2-40B4-BE49-F238E27FC236}">
                <a16:creationId xmlns:a16="http://schemas.microsoft.com/office/drawing/2014/main" id="{F328C330-B9F6-4829-B5C7-327F50F6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391" y="7326901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Search ">
            <a:extLst>
              <a:ext uri="{FF2B5EF4-FFF2-40B4-BE49-F238E27FC236}">
                <a16:creationId xmlns:a16="http://schemas.microsoft.com/office/drawing/2014/main" id="{4549D249-50B2-49E2-8487-8F68B690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Recommendation ">
            <a:extLst>
              <a:ext uri="{FF2B5EF4-FFF2-40B4-BE49-F238E27FC236}">
                <a16:creationId xmlns:a16="http://schemas.microsoft.com/office/drawing/2014/main" id="{91866783-6DB4-4DE8-B512-945110E2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256" y="7308436"/>
            <a:ext cx="472222" cy="47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DFC05A-27A1-453F-8169-52515C0159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67" y="2975883"/>
            <a:ext cx="2958100" cy="22982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965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73786" y="589556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89AE06C-62C5-444B-80B1-0B67DF44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57" y="1908432"/>
            <a:ext cx="1017151" cy="1220629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6CC4F1C0-9A19-4FFA-8E04-E0A01AA774BA}"/>
              </a:ext>
            </a:extLst>
          </p:cNvPr>
          <p:cNvSpPr/>
          <p:nvPr/>
        </p:nvSpPr>
        <p:spPr>
          <a:xfrm>
            <a:off x="2673786" y="1908432"/>
            <a:ext cx="6053537" cy="5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H" sz="24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Improve Employee Satisfaction Monitoring</a:t>
            </a:r>
            <a:endParaRPr lang="en-GH" sz="24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6AAD98A-A3F4-4A08-BCC9-57EE94F64984}"/>
              </a:ext>
            </a:extLst>
          </p:cNvPr>
          <p:cNvSpPr/>
          <p:nvPr/>
        </p:nvSpPr>
        <p:spPr>
          <a:xfrm>
            <a:off x="2223860" y="2091284"/>
            <a:ext cx="114232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US" sz="1900" dirty="0">
              <a:solidFill>
                <a:schemeClr val="bg1"/>
              </a:solidFill>
              <a:latin typeface="Quattrocento" panose="020B0604020202020204" charset="0"/>
              <a:cs typeface="Poppins Light" panose="00000400000000000000" pitchFamily="2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Increase “Satisfied” and “Very Satisfied” employee percentage from </a:t>
            </a:r>
            <a:r>
              <a:rPr lang="en-US" sz="19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40.3</a:t>
            </a:r>
            <a:r>
              <a:rPr lang="en-GH" sz="19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% to 70%</a:t>
            </a: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by Q3 2025</a:t>
            </a: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A9D775-2D7D-4E35-BB23-149E7224CFDB}"/>
              </a:ext>
            </a:extLst>
          </p:cNvPr>
          <p:cNvSpPr txBox="1"/>
          <p:nvPr/>
        </p:nvSpPr>
        <p:spPr>
          <a:xfrm>
            <a:off x="6537551" y="2813789"/>
            <a:ext cx="7315200" cy="995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Launch </a:t>
            </a:r>
            <a:r>
              <a:rPr lang="en-GH" sz="19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monthly pulse surveys</a:t>
            </a: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focused on recognition, workload, and development.</a:t>
            </a: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7380B-BEEF-4359-83D7-5654780696E6}"/>
              </a:ext>
            </a:extLst>
          </p:cNvPr>
          <p:cNvSpPr txBox="1"/>
          <p:nvPr/>
        </p:nvSpPr>
        <p:spPr>
          <a:xfrm>
            <a:off x="6582294" y="3607011"/>
            <a:ext cx="7315200" cy="2345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Require managers to respond to low scores within 7 days with action plans.</a:t>
            </a:r>
            <a:endParaRPr lang="en-US" sz="1900" dirty="0">
              <a:solidFill>
                <a:schemeClr val="bg1"/>
              </a:solidFill>
              <a:effectLst/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US" sz="300" dirty="0">
              <a:solidFill>
                <a:schemeClr val="bg1"/>
              </a:solidFill>
              <a:effectLst/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Monthly satisfaction dashboard with trendline tracking</a:t>
            </a:r>
            <a:r>
              <a:rPr lang="en-US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, </a:t>
            </a:r>
            <a:r>
              <a:rPr lang="en-US" sz="1900" dirty="0">
                <a:solidFill>
                  <a:srgbClr val="F9EEE7"/>
                </a:solidFill>
                <a:latin typeface="Quattrocento" panose="020B0604020202020204" charset="0"/>
                <a:ea typeface="Quattrocento" pitchFamily="34" charset="-122"/>
                <a:cs typeface="Quattrocento" pitchFamily="34" charset="-120"/>
              </a:rPr>
              <a:t>Regular surveys and exit interviews</a:t>
            </a:r>
            <a:endParaRPr lang="en-US" sz="1900" dirty="0">
              <a:latin typeface="Quattrocento" panose="020B0604020202020204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6BCBD8-72A4-4470-A6B5-41880ECF130D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10C7C8-2516-4E08-98B8-5EC941C1587A}"/>
              </a:ext>
            </a:extLst>
          </p:cNvPr>
          <p:cNvSpPr/>
          <p:nvPr/>
        </p:nvSpPr>
        <p:spPr>
          <a:xfrm>
            <a:off x="8167324" y="7213160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 descr="Find solution ">
            <a:extLst>
              <a:ext uri="{FF2B5EF4-FFF2-40B4-BE49-F238E27FC236}">
                <a16:creationId xmlns:a16="http://schemas.microsoft.com/office/drawing/2014/main" id="{F07B2DA6-0A4F-4EFF-A736-F71DD8A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Goal ">
            <a:extLst>
              <a:ext uri="{FF2B5EF4-FFF2-40B4-BE49-F238E27FC236}">
                <a16:creationId xmlns:a16="http://schemas.microsoft.com/office/drawing/2014/main" id="{2C666832-2C4B-4B25-9E81-C1A063E9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nsight ">
            <a:extLst>
              <a:ext uri="{FF2B5EF4-FFF2-40B4-BE49-F238E27FC236}">
                <a16:creationId xmlns:a16="http://schemas.microsoft.com/office/drawing/2014/main" id="{2E9898A3-695E-4AD2-AC2A-04B53D54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Feedback ">
            <a:extLst>
              <a:ext uri="{FF2B5EF4-FFF2-40B4-BE49-F238E27FC236}">
                <a16:creationId xmlns:a16="http://schemas.microsoft.com/office/drawing/2014/main" id="{DEFA265B-39AD-4A91-B73F-4B120044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77" y="732206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Recommendation ">
            <a:extLst>
              <a:ext uri="{FF2B5EF4-FFF2-40B4-BE49-F238E27FC236}">
                <a16:creationId xmlns:a16="http://schemas.microsoft.com/office/drawing/2014/main" id="{0A51BC9B-EFAA-43A9-BCE6-AB30C395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888" y="7267612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Search ">
            <a:extLst>
              <a:ext uri="{FF2B5EF4-FFF2-40B4-BE49-F238E27FC236}">
                <a16:creationId xmlns:a16="http://schemas.microsoft.com/office/drawing/2014/main" id="{E7913151-6BEF-432D-A8A4-9D260B9D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F1EB2-9E36-446D-BCC9-2B76447E39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6"/>
          <a:stretch/>
        </p:blipFill>
        <p:spPr>
          <a:xfrm>
            <a:off x="2718592" y="3235647"/>
            <a:ext cx="4621116" cy="2845850"/>
          </a:xfrm>
          <a:prstGeom prst="round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FAE2A3-7B12-4724-99E9-ACD788249DAB}"/>
              </a:ext>
            </a:extLst>
          </p:cNvPr>
          <p:cNvSpPr txBox="1"/>
          <p:nvPr/>
        </p:nvSpPr>
        <p:spPr>
          <a:xfrm>
            <a:off x="2969437" y="4491069"/>
            <a:ext cx="710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32.6</a:t>
            </a:r>
            <a:r>
              <a:rPr lang="en-GH" sz="16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%</a:t>
            </a:r>
            <a:endParaRPr lang="en-GH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422D9-8E6B-4DCA-A251-F1F27A2D8370}"/>
              </a:ext>
            </a:extLst>
          </p:cNvPr>
          <p:cNvSpPr txBox="1"/>
          <p:nvPr/>
        </p:nvSpPr>
        <p:spPr>
          <a:xfrm>
            <a:off x="4152331" y="4491069"/>
            <a:ext cx="710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31.2</a:t>
            </a:r>
            <a:r>
              <a:rPr lang="en-GH" sz="16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%</a:t>
            </a:r>
            <a:endParaRPr lang="en-GH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2F6E0-2E76-4AF1-BA8E-2C2B7BF9FD6A}"/>
              </a:ext>
            </a:extLst>
          </p:cNvPr>
          <p:cNvSpPr txBox="1"/>
          <p:nvPr/>
        </p:nvSpPr>
        <p:spPr>
          <a:xfrm>
            <a:off x="5267914" y="4684766"/>
            <a:ext cx="7712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20.5</a:t>
            </a:r>
            <a:r>
              <a:rPr lang="en-GH" sz="16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%</a:t>
            </a:r>
            <a:endParaRPr lang="en-GH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9780B-7720-46F3-ADCC-6CD23E68511A}"/>
              </a:ext>
            </a:extLst>
          </p:cNvPr>
          <p:cNvSpPr txBox="1"/>
          <p:nvPr/>
        </p:nvSpPr>
        <p:spPr>
          <a:xfrm>
            <a:off x="6421702" y="4733917"/>
            <a:ext cx="710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19.8</a:t>
            </a:r>
            <a:r>
              <a:rPr lang="en-GH" sz="16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%</a:t>
            </a:r>
            <a:endParaRPr lang="en-GH" sz="1600" dirty="0"/>
          </a:p>
        </p:txBody>
      </p:sp>
    </p:spTree>
    <p:extLst>
      <p:ext uri="{BB962C8B-B14F-4D97-AF65-F5344CB8AC3E}">
        <p14:creationId xmlns:p14="http://schemas.microsoft.com/office/powerpoint/2010/main" val="24267014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07259" y="559275"/>
            <a:ext cx="9619814" cy="108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BF23CA-4823-41AD-A7C3-5E8FAA0CDCCC}"/>
              </a:ext>
            </a:extLst>
          </p:cNvPr>
          <p:cNvSpPr txBox="1"/>
          <p:nvPr/>
        </p:nvSpPr>
        <p:spPr>
          <a:xfrm>
            <a:off x="1950865" y="2102721"/>
            <a:ext cx="11326787" cy="2196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PharmNova’s attrition trends suggest the need for focused HR interventions to address turnover, particularly in research, manufacturing, and technical roles. By investing in employee experience, career development, and work-life balance initiatives, PharmNova</a:t>
            </a:r>
            <a:r>
              <a:rPr lang="en-US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Inc.</a:t>
            </a: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enhance retention, reduce attrition, and foster a loyal, engaged workforce in the highly competitive pharmaceutical industry.</a:t>
            </a:r>
            <a:endParaRPr lang="en-GH" sz="20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9EFF55-2BAD-47F4-A102-053824001A8C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EA58D1-633C-47A2-BACC-89D32D523D5C}"/>
              </a:ext>
            </a:extLst>
          </p:cNvPr>
          <p:cNvSpPr/>
          <p:nvPr/>
        </p:nvSpPr>
        <p:spPr>
          <a:xfrm>
            <a:off x="8940832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6" descr="Find solution ">
            <a:extLst>
              <a:ext uri="{FF2B5EF4-FFF2-40B4-BE49-F238E27FC236}">
                <a16:creationId xmlns:a16="http://schemas.microsoft.com/office/drawing/2014/main" id="{0A9970AC-1D16-4E7A-AE27-40CDC65D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oal ">
            <a:extLst>
              <a:ext uri="{FF2B5EF4-FFF2-40B4-BE49-F238E27FC236}">
                <a16:creationId xmlns:a16="http://schemas.microsoft.com/office/drawing/2014/main" id="{F7AEC350-B0E2-41F4-B754-99537C91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nsight ">
            <a:extLst>
              <a:ext uri="{FF2B5EF4-FFF2-40B4-BE49-F238E27FC236}">
                <a16:creationId xmlns:a16="http://schemas.microsoft.com/office/drawing/2014/main" id="{91E46C2A-16F9-45FE-8CFC-DD57AFEA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Recommendation ">
            <a:extLst>
              <a:ext uri="{FF2B5EF4-FFF2-40B4-BE49-F238E27FC236}">
                <a16:creationId xmlns:a16="http://schemas.microsoft.com/office/drawing/2014/main" id="{08616F46-DFF3-4E29-B109-9DCED332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785" y="7311257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Search ">
            <a:extLst>
              <a:ext uri="{FF2B5EF4-FFF2-40B4-BE49-F238E27FC236}">
                <a16:creationId xmlns:a16="http://schemas.microsoft.com/office/drawing/2014/main" id="{BF05DBB2-3537-4CAE-BE39-CC3EC50B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Feedback ">
            <a:extLst>
              <a:ext uri="{FF2B5EF4-FFF2-40B4-BE49-F238E27FC236}">
                <a16:creationId xmlns:a16="http://schemas.microsoft.com/office/drawing/2014/main" id="{FD3B5655-BE47-4571-B2D5-4AC05981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63" y="7312325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4321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0FAFF8F-2AAD-4747-8125-DD9F04E3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" y="-102040"/>
            <a:ext cx="14630400" cy="37708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FBA6BA-B9FC-4EB2-B993-77A3FDB54FA1}"/>
              </a:ext>
            </a:extLst>
          </p:cNvPr>
          <p:cNvGrpSpPr/>
          <p:nvPr/>
        </p:nvGrpSpPr>
        <p:grpSpPr>
          <a:xfrm>
            <a:off x="289625" y="2864194"/>
            <a:ext cx="14092119" cy="4527978"/>
            <a:chOff x="374322" y="467357"/>
            <a:chExt cx="14092119" cy="45279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7525C0-3533-4F57-B9D0-1A2A5016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0801" y="3368041"/>
              <a:ext cx="2545080" cy="16272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1DCC43-5D3F-48DE-9887-8A3EFF21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999" y="3368041"/>
              <a:ext cx="2545080" cy="16272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9273C0-8184-465F-919B-C9E1903AE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6661" y="3368040"/>
              <a:ext cx="2545080" cy="16272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C29B62-7572-4F30-9EDF-142CCBAB0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879" y="3368039"/>
              <a:ext cx="2545080" cy="16272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296A81-A533-47EF-81DD-906DEB59A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322" y="3368038"/>
              <a:ext cx="2545080" cy="16272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C08854-8151-4C0E-AA3B-2E160B06D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487"/>
            <a:stretch/>
          </p:blipFill>
          <p:spPr>
            <a:xfrm>
              <a:off x="374323" y="467357"/>
              <a:ext cx="2545080" cy="2900680"/>
            </a:xfrm>
            <a:prstGeom prst="round1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B8FAC8-A03A-456F-ADA4-F2830B99C6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7" r="1049" b="26579"/>
            <a:stretch/>
          </p:blipFill>
          <p:spPr>
            <a:xfrm>
              <a:off x="3254880" y="480978"/>
              <a:ext cx="2545080" cy="2912959"/>
            </a:xfrm>
            <a:prstGeom prst="round1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0CB9DC-EDCC-4525-861D-2066052FB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8" b="24487"/>
            <a:stretch/>
          </p:blipFill>
          <p:spPr>
            <a:xfrm>
              <a:off x="9006723" y="467357"/>
              <a:ext cx="2540445" cy="2900680"/>
            </a:xfrm>
            <a:prstGeom prst="round1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61DE02-32D8-43E4-B2AE-0C57BA757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98" b="24168"/>
            <a:stretch/>
          </p:blipFill>
          <p:spPr>
            <a:xfrm>
              <a:off x="11836661" y="467357"/>
              <a:ext cx="2540445" cy="2912958"/>
            </a:xfrm>
            <a:prstGeom prst="round1Rect">
              <a:avLst/>
            </a:prstGeom>
          </p:spPr>
        </p:pic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9FFCA21D-F7A0-420D-A019-03556211DB12}"/>
                </a:ext>
              </a:extLst>
            </p:cNvPr>
            <p:cNvSpPr txBox="1"/>
            <p:nvPr/>
          </p:nvSpPr>
          <p:spPr>
            <a:xfrm>
              <a:off x="687225" y="3452893"/>
              <a:ext cx="2028168" cy="352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  <a:buSzPct val="100000"/>
              </a:pP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Emmanuel Adjei</a:t>
              </a:r>
              <a:endParaRPr 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F4BB1A63-B841-4753-96E2-EB6DC737061F}"/>
                </a:ext>
              </a:extLst>
            </p:cNvPr>
            <p:cNvSpPr txBox="1"/>
            <p:nvPr/>
          </p:nvSpPr>
          <p:spPr>
            <a:xfrm>
              <a:off x="687225" y="3928666"/>
              <a:ext cx="2947845" cy="5319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Blossom Academy Data </a:t>
              </a:r>
            </a:p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Analytics Fellow</a:t>
              </a:r>
              <a:endPara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5D291EA5-D236-46A5-8E8B-92FD4F379166}"/>
                </a:ext>
              </a:extLst>
            </p:cNvPr>
            <p:cNvSpPr txBox="1"/>
            <p:nvPr/>
          </p:nvSpPr>
          <p:spPr>
            <a:xfrm>
              <a:off x="3282957" y="3451152"/>
              <a:ext cx="2494191" cy="3814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3328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Benedicta </a:t>
              </a:r>
              <a:r>
                <a:rPr lang="en-US" dirty="0" err="1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Esenam</a:t>
              </a: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 Deke</a:t>
              </a:r>
              <a:endParaRPr lang="en-US" dirty="0"/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FDC243E5-2F2D-4FDA-AC72-1910D99FCE6C}"/>
                </a:ext>
              </a:extLst>
            </p:cNvPr>
            <p:cNvSpPr txBox="1"/>
            <p:nvPr/>
          </p:nvSpPr>
          <p:spPr>
            <a:xfrm>
              <a:off x="6386280" y="3461427"/>
              <a:ext cx="2175931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  <a:buSzPct val="100000"/>
              </a:pP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Christabel </a:t>
              </a:r>
              <a:r>
                <a:rPr lang="en-US" dirty="0" err="1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Ogbemi</a:t>
              </a:r>
              <a:endParaRPr lang="en-US" dirty="0"/>
            </a:p>
          </p:txBody>
        </p:sp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28DC6289-78E0-42C9-B7D0-AA45344F319B}"/>
                </a:ext>
              </a:extLst>
            </p:cNvPr>
            <p:cNvSpPr txBox="1"/>
            <p:nvPr/>
          </p:nvSpPr>
          <p:spPr>
            <a:xfrm>
              <a:off x="9132206" y="3483106"/>
              <a:ext cx="2364163" cy="7341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  <a:buSzPct val="100000"/>
              </a:pP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Daniel Cobbinah Afful,</a:t>
              </a:r>
            </a:p>
            <a:p>
              <a:pPr algn="l">
                <a:lnSpc>
                  <a:spcPts val="3000"/>
                </a:lnSpc>
                <a:buSzPct val="100000"/>
              </a:pPr>
              <a:r>
                <a:rPr lang="en-US" dirty="0" err="1">
                  <a:solidFill>
                    <a:srgbClr val="F9EEE7"/>
                  </a:solidFill>
                  <a:latin typeface="Quattrocento" pitchFamily="34" charset="0"/>
                </a:rPr>
                <a:t>ProM</a:t>
              </a:r>
              <a:r>
                <a:rPr lang="en-US" dirty="0">
                  <a:solidFill>
                    <a:srgbClr val="F9EEE7"/>
                  </a:solidFill>
                  <a:latin typeface="Quattrocento" pitchFamily="34" charset="0"/>
                </a:rPr>
                <a:t>, MCIMG.</a:t>
              </a:r>
              <a:endParaRPr lang="en-US" dirty="0"/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EA261DDD-F476-4B6A-BE8C-76CB8B7D3E70}"/>
                </a:ext>
              </a:extLst>
            </p:cNvPr>
            <p:cNvSpPr txBox="1"/>
            <p:nvPr/>
          </p:nvSpPr>
          <p:spPr>
            <a:xfrm>
              <a:off x="11925996" y="3456644"/>
              <a:ext cx="254044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  <a:buSzPct val="100000"/>
              </a:pPr>
              <a:r>
                <a:rPr lang="en-US" dirty="0">
                  <a:solidFill>
                    <a:srgbClr val="F9EEE7"/>
                  </a:solidFill>
                  <a:latin typeface="Quattrocento" pitchFamily="34" charset="0"/>
                  <a:ea typeface="Quattrocento" pitchFamily="34" charset="-122"/>
                  <a:cs typeface="Quattrocento" pitchFamily="34" charset="-120"/>
                </a:rPr>
                <a:t>Emmanuel J. Koomson</a:t>
              </a:r>
              <a:endParaRPr lang="en-US" dirty="0"/>
            </a:p>
          </p:txBody>
        </p:sp>
        <p:sp>
          <p:nvSpPr>
            <p:cNvPr id="19" name="TextBox 27">
              <a:extLst>
                <a:ext uri="{FF2B5EF4-FFF2-40B4-BE49-F238E27FC236}">
                  <a16:creationId xmlns:a16="http://schemas.microsoft.com/office/drawing/2014/main" id="{EEAD857F-3BD2-463C-8660-DCDDE06B2543}"/>
                </a:ext>
              </a:extLst>
            </p:cNvPr>
            <p:cNvSpPr txBox="1"/>
            <p:nvPr/>
          </p:nvSpPr>
          <p:spPr>
            <a:xfrm>
              <a:off x="9132206" y="4282207"/>
              <a:ext cx="1929152" cy="5319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Blossom Academy Data </a:t>
              </a:r>
            </a:p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Analytics Fellow</a:t>
              </a:r>
              <a:endPara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5132D102-8B83-42FC-B09A-A1E4D53D0B97}"/>
                </a:ext>
              </a:extLst>
            </p:cNvPr>
            <p:cNvSpPr txBox="1"/>
            <p:nvPr/>
          </p:nvSpPr>
          <p:spPr>
            <a:xfrm>
              <a:off x="3312184" y="3915716"/>
              <a:ext cx="2947845" cy="5319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Blossom Academy Data </a:t>
              </a:r>
            </a:p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Analytics Fellow</a:t>
              </a:r>
              <a:endPara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A6587E45-C3B3-4E72-98C1-DE7540DAF586}"/>
                </a:ext>
              </a:extLst>
            </p:cNvPr>
            <p:cNvSpPr txBox="1"/>
            <p:nvPr/>
          </p:nvSpPr>
          <p:spPr>
            <a:xfrm>
              <a:off x="6397628" y="3904407"/>
              <a:ext cx="2947845" cy="5319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Blossom Academy Data </a:t>
              </a:r>
            </a:p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Analytics Fellow</a:t>
              </a:r>
              <a:endPara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8B9F7150-2F53-4AA0-A26E-8CD2058A2E35}"/>
                </a:ext>
              </a:extLst>
            </p:cNvPr>
            <p:cNvSpPr txBox="1"/>
            <p:nvPr/>
          </p:nvSpPr>
          <p:spPr>
            <a:xfrm>
              <a:off x="11942442" y="3843092"/>
              <a:ext cx="1823559" cy="5319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Blossom Academy Data </a:t>
              </a:r>
            </a:p>
            <a:p>
              <a:pPr>
                <a:lnSpc>
                  <a:spcPts val="2184"/>
                </a:lnSpc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Analytics Fellow</a:t>
              </a:r>
              <a:endPara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</p:txBody>
        </p:sp>
      </p:grpSp>
      <p:sp>
        <p:nvSpPr>
          <p:cNvPr id="26" name="Text 0">
            <a:extLst>
              <a:ext uri="{FF2B5EF4-FFF2-40B4-BE49-F238E27FC236}">
                <a16:creationId xmlns:a16="http://schemas.microsoft.com/office/drawing/2014/main" id="{A9CEC958-D6A0-4F42-8BE1-530C3F70D7CE}"/>
              </a:ext>
            </a:extLst>
          </p:cNvPr>
          <p:cNvSpPr/>
          <p:nvPr/>
        </p:nvSpPr>
        <p:spPr>
          <a:xfrm>
            <a:off x="5420782" y="924502"/>
            <a:ext cx="3804989" cy="57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6000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DD5B45-53F5-43FB-BDEA-C3D545EC3591}"/>
              </a:ext>
            </a:extLst>
          </p:cNvPr>
          <p:cNvGrpSpPr/>
          <p:nvPr/>
        </p:nvGrpSpPr>
        <p:grpSpPr>
          <a:xfrm>
            <a:off x="5692451" y="7662654"/>
            <a:ext cx="3445032" cy="396585"/>
            <a:chOff x="4151287" y="6840041"/>
            <a:chExt cx="6910071" cy="8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C7382A-7247-4A17-A906-4E9027F4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6591" y="6914005"/>
              <a:ext cx="1577690" cy="6409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6690ED-A3C5-4EBB-83B6-DF65FC5B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3323" y="6931821"/>
              <a:ext cx="2028169" cy="56179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136DCA4-9FF2-4401-BFA6-EE580F6AF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201" r="26988"/>
            <a:stretch/>
          </p:blipFill>
          <p:spPr>
            <a:xfrm>
              <a:off x="4151287" y="6840041"/>
              <a:ext cx="919667" cy="80300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DFD69F-BD36-4B6E-8422-23A0F4C05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10534" y="6931821"/>
              <a:ext cx="1550824" cy="519606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39C819F-D2F7-4CBF-BF9C-788DED7AD7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568" t="5304" r="19793" b="31230"/>
          <a:stretch/>
        </p:blipFill>
        <p:spPr>
          <a:xfrm>
            <a:off x="6053055" y="2862038"/>
            <a:ext cx="2540445" cy="2912960"/>
          </a:xfrm>
          <a:prstGeom prst="round1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ACB9A44C-8C76-4185-B7AC-5126058CE524}"/>
              </a:ext>
            </a:extLst>
          </p:cNvPr>
          <p:cNvSpPr/>
          <p:nvPr/>
        </p:nvSpPr>
        <p:spPr>
          <a:xfrm>
            <a:off x="6452738" y="1950015"/>
            <a:ext cx="1522626" cy="57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Team Members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01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A07F0-292D-44D8-AAF4-1EA568AE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" y="57340"/>
            <a:ext cx="5297887" cy="8104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F480EA-0072-4E02-B2E1-B87D82B3799A}"/>
              </a:ext>
            </a:extLst>
          </p:cNvPr>
          <p:cNvSpPr/>
          <p:nvPr/>
        </p:nvSpPr>
        <p:spPr>
          <a:xfrm>
            <a:off x="7696405" y="718537"/>
            <a:ext cx="413386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attrocento" panose="020B0604020202020204" charset="0"/>
              </a:rPr>
              <a:t>TABLE OF CONTENTS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84517C-60D2-403A-8C26-962B7C4D644C}"/>
              </a:ext>
            </a:extLst>
          </p:cNvPr>
          <p:cNvCxnSpPr/>
          <p:nvPr/>
        </p:nvCxnSpPr>
        <p:spPr>
          <a:xfrm>
            <a:off x="5128088" y="15294"/>
            <a:ext cx="0" cy="816186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Free-form: Shape 13">
            <a:extLst>
              <a:ext uri="{FF2B5EF4-FFF2-40B4-BE49-F238E27FC236}">
                <a16:creationId xmlns:a16="http://schemas.microsoft.com/office/drawing/2014/main" id="{BE6A139E-5725-4185-8B9C-35A99E091E72}"/>
              </a:ext>
            </a:extLst>
          </p:cNvPr>
          <p:cNvSpPr/>
          <p:nvPr/>
        </p:nvSpPr>
        <p:spPr>
          <a:xfrm>
            <a:off x="4221751" y="1661945"/>
            <a:ext cx="1284075" cy="933695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9A60FD-A5D2-4FB9-BC56-C749770657FB}"/>
              </a:ext>
            </a:extLst>
          </p:cNvPr>
          <p:cNvSpPr txBox="1"/>
          <p:nvPr/>
        </p:nvSpPr>
        <p:spPr>
          <a:xfrm>
            <a:off x="4861535" y="2053445"/>
            <a:ext cx="78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4" name="Text 0">
            <a:extLst>
              <a:ext uri="{FF2B5EF4-FFF2-40B4-BE49-F238E27FC236}">
                <a16:creationId xmlns:a16="http://schemas.microsoft.com/office/drawing/2014/main" id="{1E28179D-FEA6-4310-A4DD-BEB3B887072B}"/>
              </a:ext>
            </a:extLst>
          </p:cNvPr>
          <p:cNvSpPr/>
          <p:nvPr/>
        </p:nvSpPr>
        <p:spPr>
          <a:xfrm>
            <a:off x="3048229" y="1852602"/>
            <a:ext cx="7762694" cy="770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5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Overview</a:t>
            </a:r>
            <a:endParaRPr lang="en-US" sz="3500" dirty="0"/>
          </a:p>
          <a:p>
            <a:pPr marL="0" indent="0" algn="ctr">
              <a:lnSpc>
                <a:spcPts val="5500"/>
              </a:lnSpc>
              <a:buNone/>
            </a:pPr>
            <a:endParaRPr lang="en-US" sz="3500" dirty="0"/>
          </a:p>
        </p:txBody>
      </p:sp>
      <p:sp>
        <p:nvSpPr>
          <p:cNvPr id="65" name="Text 0">
            <a:extLst>
              <a:ext uri="{FF2B5EF4-FFF2-40B4-BE49-F238E27FC236}">
                <a16:creationId xmlns:a16="http://schemas.microsoft.com/office/drawing/2014/main" id="{45E2D4D5-2696-4D16-AB36-CA9FE58CC69C}"/>
              </a:ext>
            </a:extLst>
          </p:cNvPr>
          <p:cNvSpPr/>
          <p:nvPr/>
        </p:nvSpPr>
        <p:spPr>
          <a:xfrm>
            <a:off x="4168755" y="3089154"/>
            <a:ext cx="8406717" cy="1000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5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Problem Statement </a:t>
            </a:r>
            <a:endParaRPr lang="en-US" sz="3500" dirty="0"/>
          </a:p>
          <a:p>
            <a:pPr marL="0" indent="0" algn="ctr">
              <a:lnSpc>
                <a:spcPts val="5500"/>
              </a:lnSpc>
              <a:buNone/>
            </a:pPr>
            <a:endParaRPr lang="en-US" sz="3500" dirty="0"/>
          </a:p>
        </p:txBody>
      </p:sp>
      <p:sp>
        <p:nvSpPr>
          <p:cNvPr id="66" name="Text 0">
            <a:extLst>
              <a:ext uri="{FF2B5EF4-FFF2-40B4-BE49-F238E27FC236}">
                <a16:creationId xmlns:a16="http://schemas.microsoft.com/office/drawing/2014/main" id="{AD561CC6-489D-4787-88AE-6211F9CA9E1B}"/>
              </a:ext>
            </a:extLst>
          </p:cNvPr>
          <p:cNvSpPr/>
          <p:nvPr/>
        </p:nvSpPr>
        <p:spPr>
          <a:xfrm>
            <a:off x="3159065" y="4275329"/>
            <a:ext cx="7968331" cy="76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35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Objectives</a:t>
            </a:r>
            <a:endParaRPr lang="en-US" sz="3500" dirty="0"/>
          </a:p>
          <a:p>
            <a:pPr marL="0" indent="0" algn="ctr">
              <a:lnSpc>
                <a:spcPts val="5500"/>
              </a:lnSpc>
              <a:buNone/>
            </a:pPr>
            <a:endParaRPr lang="en-US" sz="3500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F9DCA9-57D5-4D7A-A095-A3D7C78EA06C}"/>
              </a:ext>
            </a:extLst>
          </p:cNvPr>
          <p:cNvGrpSpPr/>
          <p:nvPr/>
        </p:nvGrpSpPr>
        <p:grpSpPr>
          <a:xfrm>
            <a:off x="4391429" y="2003481"/>
            <a:ext cx="963341" cy="450074"/>
            <a:chOff x="5742166" y="1272222"/>
            <a:chExt cx="2185126" cy="71120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F2431D-2FEE-4ED1-95A0-4FCB9A071B73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67B236-ACCF-46D0-9DE6-6FC938FF2201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86A3A0-16B3-42FF-B91B-0DDA7CE855A2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AE78D1-CEB8-4A45-BA7D-065D8ACF5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 0">
            <a:extLst>
              <a:ext uri="{FF2B5EF4-FFF2-40B4-BE49-F238E27FC236}">
                <a16:creationId xmlns:a16="http://schemas.microsoft.com/office/drawing/2014/main" id="{13FFEF1D-98CE-432E-85CF-98792CF294ED}"/>
              </a:ext>
            </a:extLst>
          </p:cNvPr>
          <p:cNvSpPr/>
          <p:nvPr/>
        </p:nvSpPr>
        <p:spPr>
          <a:xfrm>
            <a:off x="3757519" y="5588356"/>
            <a:ext cx="9619814" cy="837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35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Key Insights / Report </a:t>
            </a:r>
          </a:p>
          <a:p>
            <a:pPr algn="ctr"/>
            <a:endParaRPr lang="en-US" sz="3500" dirty="0"/>
          </a:p>
          <a:p>
            <a:pPr marL="0" indent="0" algn="ctr">
              <a:buNone/>
            </a:pPr>
            <a:endParaRPr lang="en-US" sz="3500" dirty="0"/>
          </a:p>
        </p:txBody>
      </p:sp>
      <p:sp>
        <p:nvSpPr>
          <p:cNvPr id="80" name="Text 0">
            <a:extLst>
              <a:ext uri="{FF2B5EF4-FFF2-40B4-BE49-F238E27FC236}">
                <a16:creationId xmlns:a16="http://schemas.microsoft.com/office/drawing/2014/main" id="{55E24516-3A90-4B12-9C87-238F84B00503}"/>
              </a:ext>
            </a:extLst>
          </p:cNvPr>
          <p:cNvSpPr/>
          <p:nvPr/>
        </p:nvSpPr>
        <p:spPr>
          <a:xfrm>
            <a:off x="5219700" y="6868561"/>
            <a:ext cx="9619814" cy="1040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3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Conclusion &amp; Recommendations </a:t>
            </a:r>
            <a:endParaRPr lang="en-US" sz="3400" dirty="0"/>
          </a:p>
          <a:p>
            <a:pPr marL="0" indent="0" algn="ctr">
              <a:buNone/>
            </a:pPr>
            <a:endParaRPr lang="en-US" sz="3400" dirty="0"/>
          </a:p>
        </p:txBody>
      </p:sp>
      <p:sp>
        <p:nvSpPr>
          <p:cNvPr id="97" name="Free-form: Shape 96">
            <a:extLst>
              <a:ext uri="{FF2B5EF4-FFF2-40B4-BE49-F238E27FC236}">
                <a16:creationId xmlns:a16="http://schemas.microsoft.com/office/drawing/2014/main" id="{1C45A61E-D2F6-4E28-B533-2BAFCACED4E4}"/>
              </a:ext>
            </a:extLst>
          </p:cNvPr>
          <p:cNvSpPr/>
          <p:nvPr/>
        </p:nvSpPr>
        <p:spPr>
          <a:xfrm>
            <a:off x="4232294" y="2885266"/>
            <a:ext cx="1284075" cy="933695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-form: Shape 97">
            <a:extLst>
              <a:ext uri="{FF2B5EF4-FFF2-40B4-BE49-F238E27FC236}">
                <a16:creationId xmlns:a16="http://schemas.microsoft.com/office/drawing/2014/main" id="{C54459FB-AF0A-459B-8612-9D796F1F7F2A}"/>
              </a:ext>
            </a:extLst>
          </p:cNvPr>
          <p:cNvSpPr/>
          <p:nvPr/>
        </p:nvSpPr>
        <p:spPr>
          <a:xfrm>
            <a:off x="4241010" y="6551078"/>
            <a:ext cx="1284075" cy="933695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Free-form: Shape 98">
            <a:extLst>
              <a:ext uri="{FF2B5EF4-FFF2-40B4-BE49-F238E27FC236}">
                <a16:creationId xmlns:a16="http://schemas.microsoft.com/office/drawing/2014/main" id="{DD1AB638-C86B-449C-BF31-20A683E63346}"/>
              </a:ext>
            </a:extLst>
          </p:cNvPr>
          <p:cNvSpPr/>
          <p:nvPr/>
        </p:nvSpPr>
        <p:spPr>
          <a:xfrm>
            <a:off x="4236086" y="5290143"/>
            <a:ext cx="1284075" cy="933695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-form: Shape 99">
            <a:extLst>
              <a:ext uri="{FF2B5EF4-FFF2-40B4-BE49-F238E27FC236}">
                <a16:creationId xmlns:a16="http://schemas.microsoft.com/office/drawing/2014/main" id="{C399D56F-4EC6-4472-88B1-E787F0CF67FF}"/>
              </a:ext>
            </a:extLst>
          </p:cNvPr>
          <p:cNvSpPr/>
          <p:nvPr/>
        </p:nvSpPr>
        <p:spPr>
          <a:xfrm>
            <a:off x="4238348" y="4078947"/>
            <a:ext cx="1284075" cy="933695"/>
          </a:xfrm>
          <a:custGeom>
            <a:avLst/>
            <a:gdLst>
              <a:gd name="connsiteX0" fmla="*/ 780750 w 3574748"/>
              <a:gd name="connsiteY0" fmla="*/ 321734 h 1270004"/>
              <a:gd name="connsiteX1" fmla="*/ 780750 w 3574748"/>
              <a:gd name="connsiteY1" fmla="*/ 321737 h 1270004"/>
              <a:gd name="connsiteX2" fmla="*/ 3574748 w 3574748"/>
              <a:gd name="connsiteY2" fmla="*/ 321737 h 1270004"/>
              <a:gd name="connsiteX3" fmla="*/ 3574748 w 3574748"/>
              <a:gd name="connsiteY3" fmla="*/ 1270004 h 1270004"/>
              <a:gd name="connsiteX4" fmla="*/ 780750 w 3574748"/>
              <a:gd name="connsiteY4" fmla="*/ 1270004 h 1270004"/>
              <a:gd name="connsiteX5" fmla="*/ 780750 w 3574748"/>
              <a:gd name="connsiteY5" fmla="*/ 1270002 h 1270004"/>
              <a:gd name="connsiteX6" fmla="*/ 0 w 3574748"/>
              <a:gd name="connsiteY6" fmla="*/ 814103 h 1270004"/>
              <a:gd name="connsiteX7" fmla="*/ 3117225 w 3574748"/>
              <a:gd name="connsiteY7" fmla="*/ 0 h 1270004"/>
              <a:gd name="connsiteX8" fmla="*/ 3574748 w 3574748"/>
              <a:gd name="connsiteY8" fmla="*/ 321733 h 1270004"/>
              <a:gd name="connsiteX9" fmla="*/ 3117225 w 3574748"/>
              <a:gd name="connsiteY9" fmla="*/ 321733 h 127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4748" h="1270004">
                <a:moveTo>
                  <a:pt x="780750" y="321734"/>
                </a:moveTo>
                <a:lnTo>
                  <a:pt x="780750" y="321737"/>
                </a:lnTo>
                <a:lnTo>
                  <a:pt x="3574748" y="321737"/>
                </a:lnTo>
                <a:lnTo>
                  <a:pt x="3574748" y="1270004"/>
                </a:lnTo>
                <a:lnTo>
                  <a:pt x="780750" y="1270004"/>
                </a:lnTo>
                <a:lnTo>
                  <a:pt x="780750" y="1270002"/>
                </a:lnTo>
                <a:lnTo>
                  <a:pt x="0" y="814103"/>
                </a:lnTo>
                <a:close/>
                <a:moveTo>
                  <a:pt x="3117225" y="0"/>
                </a:moveTo>
                <a:lnTo>
                  <a:pt x="3574748" y="321733"/>
                </a:lnTo>
                <a:lnTo>
                  <a:pt x="3117225" y="3217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395595E-D3F1-4B66-9864-2AD4CC170D54}"/>
              </a:ext>
            </a:extLst>
          </p:cNvPr>
          <p:cNvGrpSpPr/>
          <p:nvPr/>
        </p:nvGrpSpPr>
        <p:grpSpPr>
          <a:xfrm>
            <a:off x="4408741" y="3238610"/>
            <a:ext cx="963341" cy="450074"/>
            <a:chOff x="5742166" y="1272222"/>
            <a:chExt cx="2185126" cy="7112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A60D74-1BAE-45E0-BAA2-07269A58888F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9C8C8AF-E863-465F-9D04-6D75380F7185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62F894F-05CA-47CF-9006-C0DCEC892213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A7F867-782F-41EE-9F77-8F794A4CB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E44AA82-A7DB-4BD0-A7A4-96055FA9333B}"/>
              </a:ext>
            </a:extLst>
          </p:cNvPr>
          <p:cNvGrpSpPr/>
          <p:nvPr/>
        </p:nvGrpSpPr>
        <p:grpSpPr>
          <a:xfrm>
            <a:off x="4406733" y="4426115"/>
            <a:ext cx="963341" cy="450074"/>
            <a:chOff x="5742166" y="1272222"/>
            <a:chExt cx="2185126" cy="711201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82DBCB-FFAF-40EF-826B-AA9EFC376367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775F0BE-3B56-4663-AEBF-BAC60B29B0E3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9762BA6-2492-4082-90CB-2C3CD0F8D10E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2068630-B913-458B-B8F7-6BAEE85D2C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31168D1-59E8-465C-BBAF-B2C098B934C3}"/>
              </a:ext>
            </a:extLst>
          </p:cNvPr>
          <p:cNvGrpSpPr/>
          <p:nvPr/>
        </p:nvGrpSpPr>
        <p:grpSpPr>
          <a:xfrm>
            <a:off x="4406733" y="5648947"/>
            <a:ext cx="963341" cy="450074"/>
            <a:chOff x="5742166" y="1272222"/>
            <a:chExt cx="2185126" cy="71120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302F334-1A6B-4014-9043-B24F2E5C5F29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717C654-3025-4751-9D1A-E282C83CDF52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A9BA36-9202-4D39-8329-0D7694DB2FDB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0941FC-69DE-485F-94D7-843B21BAA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A20823A-60B7-4949-8BE2-F34528D2B2FB}"/>
              </a:ext>
            </a:extLst>
          </p:cNvPr>
          <p:cNvGrpSpPr/>
          <p:nvPr/>
        </p:nvGrpSpPr>
        <p:grpSpPr>
          <a:xfrm>
            <a:off x="4434294" y="6886582"/>
            <a:ext cx="963341" cy="450074"/>
            <a:chOff x="5742166" y="1272222"/>
            <a:chExt cx="2185126" cy="71120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D8E0A2-FC2E-49D2-B8D5-FE9B3EA5685F}"/>
                </a:ext>
              </a:extLst>
            </p:cNvPr>
            <p:cNvCxnSpPr>
              <a:cxnSpLocks/>
            </p:cNvCxnSpPr>
            <p:nvPr/>
          </p:nvCxnSpPr>
          <p:spPr>
            <a:xfrm>
              <a:off x="6204453" y="1272222"/>
              <a:ext cx="168901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D7C6701-273D-4D6E-ADE6-1E28CCFA2427}"/>
                </a:ext>
              </a:extLst>
            </p:cNvPr>
            <p:cNvCxnSpPr>
              <a:cxnSpLocks/>
            </p:cNvCxnSpPr>
            <p:nvPr/>
          </p:nvCxnSpPr>
          <p:spPr>
            <a:xfrm>
              <a:off x="6207658" y="1983423"/>
              <a:ext cx="17196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4D597C-A7E7-4A71-A689-BBF20D5A8038}"/>
                </a:ext>
              </a:extLst>
            </p:cNvPr>
            <p:cNvCxnSpPr>
              <a:cxnSpLocks/>
            </p:cNvCxnSpPr>
            <p:nvPr/>
          </p:nvCxnSpPr>
          <p:spPr>
            <a:xfrm>
              <a:off x="5742166" y="1672380"/>
              <a:ext cx="386955" cy="311043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1293933-E5F4-4E70-94CB-C7136F1CF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2166" y="1290718"/>
              <a:ext cx="386955" cy="359835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99BA93B-877E-4DA7-816D-D21731FC66A5}"/>
              </a:ext>
            </a:extLst>
          </p:cNvPr>
          <p:cNvSpPr txBox="1"/>
          <p:nvPr/>
        </p:nvSpPr>
        <p:spPr>
          <a:xfrm>
            <a:off x="4854849" y="3245928"/>
            <a:ext cx="78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1F3317F-9BE9-4DB1-84A9-C9F83E57F08A}"/>
              </a:ext>
            </a:extLst>
          </p:cNvPr>
          <p:cNvSpPr txBox="1"/>
          <p:nvPr/>
        </p:nvSpPr>
        <p:spPr>
          <a:xfrm>
            <a:off x="4868674" y="4458088"/>
            <a:ext cx="616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AC98CAF-5F36-4293-8746-3A8420D4E16A}"/>
              </a:ext>
            </a:extLst>
          </p:cNvPr>
          <p:cNvSpPr txBox="1"/>
          <p:nvPr/>
        </p:nvSpPr>
        <p:spPr>
          <a:xfrm>
            <a:off x="4861474" y="5686081"/>
            <a:ext cx="78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8683E6-5032-4AE8-96DF-CA0612FD2A65}"/>
              </a:ext>
            </a:extLst>
          </p:cNvPr>
          <p:cNvSpPr txBox="1"/>
          <p:nvPr/>
        </p:nvSpPr>
        <p:spPr>
          <a:xfrm>
            <a:off x="4869736" y="6925942"/>
            <a:ext cx="78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454616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30185" y="1082559"/>
            <a:ext cx="8243573" cy="98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Overview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31C410-8A7D-4A39-BA3F-A1A14F992786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AD046F-2039-4B9A-A807-4BAEB5DB856F}"/>
              </a:ext>
            </a:extLst>
          </p:cNvPr>
          <p:cNvSpPr/>
          <p:nvPr/>
        </p:nvSpPr>
        <p:spPr>
          <a:xfrm>
            <a:off x="5560823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arch ">
            <a:extLst>
              <a:ext uri="{FF2B5EF4-FFF2-40B4-BE49-F238E27FC236}">
                <a16:creationId xmlns:a16="http://schemas.microsoft.com/office/drawing/2014/main" id="{164219B5-D57C-4EBD-A866-573C9067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44" y="7330915"/>
            <a:ext cx="439876" cy="4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nd solution ">
            <a:extLst>
              <a:ext uri="{FF2B5EF4-FFF2-40B4-BE49-F238E27FC236}">
                <a16:creationId xmlns:a16="http://schemas.microsoft.com/office/drawing/2014/main" id="{1900B9D1-4BAA-46AE-B64A-1D4E629C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al ">
            <a:extLst>
              <a:ext uri="{FF2B5EF4-FFF2-40B4-BE49-F238E27FC236}">
                <a16:creationId xmlns:a16="http://schemas.microsoft.com/office/drawing/2014/main" id="{FC745E85-3CDF-44F2-B22E-F8F84CE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ight ">
            <a:extLst>
              <a:ext uri="{FF2B5EF4-FFF2-40B4-BE49-F238E27FC236}">
                <a16:creationId xmlns:a16="http://schemas.microsoft.com/office/drawing/2014/main" id="{F646BFFC-2310-47E2-A8A4-8B72980CF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edback ">
            <a:extLst>
              <a:ext uri="{FF2B5EF4-FFF2-40B4-BE49-F238E27FC236}">
                <a16:creationId xmlns:a16="http://schemas.microsoft.com/office/drawing/2014/main" id="{6ED9608F-404D-48C6-B8BB-A506D02A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commendation ">
            <a:extLst>
              <a:ext uri="{FF2B5EF4-FFF2-40B4-BE49-F238E27FC236}">
                <a16:creationId xmlns:a16="http://schemas.microsoft.com/office/drawing/2014/main" id="{BC6FB26C-74A1-4115-8D3E-C7E80353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5FC7BE45-1680-4EF8-BB71-A74F7CD8FC7B}"/>
              </a:ext>
            </a:extLst>
          </p:cNvPr>
          <p:cNvSpPr/>
          <p:nvPr/>
        </p:nvSpPr>
        <p:spPr>
          <a:xfrm>
            <a:off x="2270030" y="2503149"/>
            <a:ext cx="10237756" cy="1855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report analyzes employee attrition patterns using demographic, compensation, and work-related factors. The aim is to identify key trends influencing employee turnover and provide data-backed recommendations to improve retention.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3200" dirty="0">
              <a:solidFill>
                <a:srgbClr val="F9EEE7"/>
              </a:solidFill>
              <a:latin typeface="Quattrocento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51413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87349" y="635072"/>
            <a:ext cx="8406717" cy="1000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Problem Statement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48" name="Text 1">
            <a:extLst>
              <a:ext uri="{FF2B5EF4-FFF2-40B4-BE49-F238E27FC236}">
                <a16:creationId xmlns:a16="http://schemas.microsoft.com/office/drawing/2014/main" id="{87F9C0AA-B1A8-4DC4-88FA-5589D5B30391}"/>
              </a:ext>
            </a:extLst>
          </p:cNvPr>
          <p:cNvSpPr/>
          <p:nvPr/>
        </p:nvSpPr>
        <p:spPr>
          <a:xfrm>
            <a:off x="1837144" y="1898452"/>
            <a:ext cx="5325656" cy="486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Impacts of Employee attrition:</a:t>
            </a:r>
            <a:endParaRPr lang="en-US" sz="1850" b="1" dirty="0"/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C7FC2CA5-9AE2-4976-8CE0-AEF01E9EC2C4}"/>
              </a:ext>
            </a:extLst>
          </p:cNvPr>
          <p:cNvSpPr/>
          <p:nvPr/>
        </p:nvSpPr>
        <p:spPr>
          <a:xfrm>
            <a:off x="1837144" y="2474117"/>
            <a:ext cx="1219200" cy="918925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1B233B3F-7F02-4F04-B0C2-7BD09D16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868" y="2597875"/>
            <a:ext cx="537091" cy="671411"/>
          </a:xfrm>
          <a:prstGeom prst="rect">
            <a:avLst/>
          </a:prstGeom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FA373A40-4D80-44E3-8CDE-913718BE8214}"/>
              </a:ext>
            </a:extLst>
          </p:cNvPr>
          <p:cNvSpPr/>
          <p:nvPr/>
        </p:nvSpPr>
        <p:spPr>
          <a:xfrm>
            <a:off x="3140498" y="24653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Productivity Impact</a:t>
            </a:r>
            <a:endParaRPr lang="en-US" sz="2200" dirty="0"/>
          </a:p>
        </p:txBody>
      </p:sp>
      <p:sp>
        <p:nvSpPr>
          <p:cNvPr id="52" name="Text 4">
            <a:extLst>
              <a:ext uri="{FF2B5EF4-FFF2-40B4-BE49-F238E27FC236}">
                <a16:creationId xmlns:a16="http://schemas.microsoft.com/office/drawing/2014/main" id="{D1C9BEDE-B49F-4EAB-BF1B-67007D2EDEC5}"/>
              </a:ext>
            </a:extLst>
          </p:cNvPr>
          <p:cNvSpPr/>
          <p:nvPr/>
        </p:nvSpPr>
        <p:spPr>
          <a:xfrm>
            <a:off x="3165172" y="2944476"/>
            <a:ext cx="38420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Disrupts workflow, </a:t>
            </a:r>
            <a:r>
              <a:rPr lang="en-US" sz="1850" dirty="0">
                <a:solidFill>
                  <a:schemeClr val="bg1"/>
                </a:solidFill>
                <a:latin typeface="Quattrocento" panose="020B0604020202020204" charset="0"/>
                <a:ea typeface="Quattrocento" pitchFamily="34" charset="-122"/>
                <a:cs typeface="Quattrocento" pitchFamily="34" charset="-120"/>
              </a:rPr>
              <a:t>team output and  </a:t>
            </a:r>
            <a:r>
              <a:rPr lang="en-GH" sz="185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</a:rPr>
              <a:t>institutional knowledge</a:t>
            </a:r>
            <a:endParaRPr lang="en-US" sz="1850" dirty="0">
              <a:solidFill>
                <a:schemeClr val="bg1"/>
              </a:solidFill>
              <a:latin typeface="Quattrocento" panose="020B0604020202020204" charset="0"/>
            </a:endParaRPr>
          </a:p>
        </p:txBody>
      </p:sp>
      <p:sp>
        <p:nvSpPr>
          <p:cNvPr id="53" name="Shape 5">
            <a:extLst>
              <a:ext uri="{FF2B5EF4-FFF2-40B4-BE49-F238E27FC236}">
                <a16:creationId xmlns:a16="http://schemas.microsoft.com/office/drawing/2014/main" id="{3D9A4283-4933-4930-8FDC-27F16E945FC0}"/>
              </a:ext>
            </a:extLst>
          </p:cNvPr>
          <p:cNvSpPr/>
          <p:nvPr/>
        </p:nvSpPr>
        <p:spPr>
          <a:xfrm flipV="1">
            <a:off x="2996863" y="3375595"/>
            <a:ext cx="9381405" cy="18288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54" name="Shape 6">
            <a:extLst>
              <a:ext uri="{FF2B5EF4-FFF2-40B4-BE49-F238E27FC236}">
                <a16:creationId xmlns:a16="http://schemas.microsoft.com/office/drawing/2014/main" id="{FFCF7BB8-E44E-4564-A7AC-25C8DF8A6D0E}"/>
              </a:ext>
            </a:extLst>
          </p:cNvPr>
          <p:cNvSpPr/>
          <p:nvPr/>
        </p:nvSpPr>
        <p:spPr>
          <a:xfrm>
            <a:off x="1837144" y="3725118"/>
            <a:ext cx="2819523" cy="94164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55" name="Image 1" descr="preencoded.png">
            <a:extLst>
              <a:ext uri="{FF2B5EF4-FFF2-40B4-BE49-F238E27FC236}">
                <a16:creationId xmlns:a16="http://schemas.microsoft.com/office/drawing/2014/main" id="{4FD2B3C9-CC07-4147-960C-380BB1B4D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50" y="3906970"/>
            <a:ext cx="735496" cy="590623"/>
          </a:xfrm>
          <a:prstGeom prst="rect">
            <a:avLst/>
          </a:prstGeom>
        </p:spPr>
      </p:pic>
      <p:sp>
        <p:nvSpPr>
          <p:cNvPr id="56" name="Text 7">
            <a:extLst>
              <a:ext uri="{FF2B5EF4-FFF2-40B4-BE49-F238E27FC236}">
                <a16:creationId xmlns:a16="http://schemas.microsoft.com/office/drawing/2014/main" id="{2930B22F-668F-4F04-A9D9-B40EBD2E80DC}"/>
              </a:ext>
            </a:extLst>
          </p:cNvPr>
          <p:cNvSpPr/>
          <p:nvPr/>
        </p:nvSpPr>
        <p:spPr>
          <a:xfrm>
            <a:off x="4737166" y="3780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Increases</a:t>
            </a:r>
            <a:endParaRPr lang="en-US" sz="2200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5B433980-B745-4FE1-83D3-DE3F79C83540}"/>
              </a:ext>
            </a:extLst>
          </p:cNvPr>
          <p:cNvSpPr/>
          <p:nvPr/>
        </p:nvSpPr>
        <p:spPr>
          <a:xfrm>
            <a:off x="4754597" y="4272123"/>
            <a:ext cx="45052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recruitment and training expenses</a:t>
            </a:r>
            <a:endParaRPr lang="en-US" sz="1850" dirty="0"/>
          </a:p>
        </p:txBody>
      </p:sp>
      <p:sp>
        <p:nvSpPr>
          <p:cNvPr id="58" name="Shape 9">
            <a:extLst>
              <a:ext uri="{FF2B5EF4-FFF2-40B4-BE49-F238E27FC236}">
                <a16:creationId xmlns:a16="http://schemas.microsoft.com/office/drawing/2014/main" id="{9DBAC8A7-BCA2-4A69-9708-101E2D34CE1C}"/>
              </a:ext>
            </a:extLst>
          </p:cNvPr>
          <p:cNvSpPr/>
          <p:nvPr/>
        </p:nvSpPr>
        <p:spPr>
          <a:xfrm>
            <a:off x="4656667" y="4658409"/>
            <a:ext cx="7721601" cy="18288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59" name="Shape 10">
            <a:extLst>
              <a:ext uri="{FF2B5EF4-FFF2-40B4-BE49-F238E27FC236}">
                <a16:creationId xmlns:a16="http://schemas.microsoft.com/office/drawing/2014/main" id="{F01EBD11-F6EC-41C3-A956-D92860710A67}"/>
              </a:ext>
            </a:extLst>
          </p:cNvPr>
          <p:cNvSpPr/>
          <p:nvPr/>
        </p:nvSpPr>
        <p:spPr>
          <a:xfrm>
            <a:off x="1837144" y="4978664"/>
            <a:ext cx="3937123" cy="941647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A85FBE9C-A739-4F48-AE62-CB3F9D28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46" y="5156416"/>
            <a:ext cx="586595" cy="521963"/>
          </a:xfrm>
          <a:prstGeom prst="rect">
            <a:avLst/>
          </a:prstGeom>
        </p:spPr>
      </p:pic>
      <p:sp>
        <p:nvSpPr>
          <p:cNvPr id="61" name="Text 11">
            <a:extLst>
              <a:ext uri="{FF2B5EF4-FFF2-40B4-BE49-F238E27FC236}">
                <a16:creationId xmlns:a16="http://schemas.microsoft.com/office/drawing/2014/main" id="{C6556564-6C76-40AF-A6A6-3891D8D56262}"/>
              </a:ext>
            </a:extLst>
          </p:cNvPr>
          <p:cNvSpPr/>
          <p:nvPr/>
        </p:nvSpPr>
        <p:spPr>
          <a:xfrm>
            <a:off x="5956683" y="5049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Morale Effects</a:t>
            </a:r>
            <a:endParaRPr lang="en-US" sz="2200" dirty="0"/>
          </a:p>
        </p:txBody>
      </p:sp>
      <p:sp>
        <p:nvSpPr>
          <p:cNvPr id="62" name="Text 12">
            <a:extLst>
              <a:ext uri="{FF2B5EF4-FFF2-40B4-BE49-F238E27FC236}">
                <a16:creationId xmlns:a16="http://schemas.microsoft.com/office/drawing/2014/main" id="{74F1D0DD-1376-4569-9258-8EB16BE38B87}"/>
              </a:ext>
            </a:extLst>
          </p:cNvPr>
          <p:cNvSpPr/>
          <p:nvPr/>
        </p:nvSpPr>
        <p:spPr>
          <a:xfrm>
            <a:off x="5956683" y="5482584"/>
            <a:ext cx="541579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Remaining team members experience uncertainty</a:t>
            </a:r>
            <a:endParaRPr lang="en-US" sz="1850" dirty="0"/>
          </a:p>
        </p:txBody>
      </p:sp>
      <p:sp>
        <p:nvSpPr>
          <p:cNvPr id="63" name="Text 13">
            <a:extLst>
              <a:ext uri="{FF2B5EF4-FFF2-40B4-BE49-F238E27FC236}">
                <a16:creationId xmlns:a16="http://schemas.microsoft.com/office/drawing/2014/main" id="{0737798D-3FBA-422E-914B-F153FA7EDEDF}"/>
              </a:ext>
            </a:extLst>
          </p:cNvPr>
          <p:cNvSpPr/>
          <p:nvPr/>
        </p:nvSpPr>
        <p:spPr>
          <a:xfrm>
            <a:off x="2339920" y="6098063"/>
            <a:ext cx="10476448" cy="515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which factors contribute most to employee turnover is crucial for developing proactive strategies.</a:t>
            </a:r>
            <a:endParaRPr lang="en-US" sz="1850" dirty="0"/>
          </a:p>
        </p:txBody>
      </p:sp>
      <p:sp>
        <p:nvSpPr>
          <p:cNvPr id="64" name="Shape 9">
            <a:extLst>
              <a:ext uri="{FF2B5EF4-FFF2-40B4-BE49-F238E27FC236}">
                <a16:creationId xmlns:a16="http://schemas.microsoft.com/office/drawing/2014/main" id="{418A8C87-8654-4613-92F3-C69F42D57D7D}"/>
              </a:ext>
            </a:extLst>
          </p:cNvPr>
          <p:cNvSpPr/>
          <p:nvPr/>
        </p:nvSpPr>
        <p:spPr>
          <a:xfrm>
            <a:off x="5774268" y="5912690"/>
            <a:ext cx="6604000" cy="18288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7ABCC95-9F33-4977-92C5-22CCA6351020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D00E90F-4CF4-4465-A465-7577C97C3309}"/>
              </a:ext>
            </a:extLst>
          </p:cNvPr>
          <p:cNvSpPr/>
          <p:nvPr/>
        </p:nvSpPr>
        <p:spPr>
          <a:xfrm>
            <a:off x="6197633" y="72626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8" descr="Goal ">
            <a:extLst>
              <a:ext uri="{FF2B5EF4-FFF2-40B4-BE49-F238E27FC236}">
                <a16:creationId xmlns:a16="http://schemas.microsoft.com/office/drawing/2014/main" id="{8E925C41-A958-4F3F-9BBF-6B5861663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Insight ">
            <a:extLst>
              <a:ext uri="{FF2B5EF4-FFF2-40B4-BE49-F238E27FC236}">
                <a16:creationId xmlns:a16="http://schemas.microsoft.com/office/drawing/2014/main" id="{A5E55E5E-74F1-4296-A67C-14EAB889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2" descr="Feedback ">
            <a:extLst>
              <a:ext uri="{FF2B5EF4-FFF2-40B4-BE49-F238E27FC236}">
                <a16:creationId xmlns:a16="http://schemas.microsoft.com/office/drawing/2014/main" id="{12369976-6C82-4E1A-88D4-DE781889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Recommendation ">
            <a:extLst>
              <a:ext uri="{FF2B5EF4-FFF2-40B4-BE49-F238E27FC236}">
                <a16:creationId xmlns:a16="http://schemas.microsoft.com/office/drawing/2014/main" id="{1E308350-0C94-4282-A388-ACC0EB898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Search ">
            <a:extLst>
              <a:ext uri="{FF2B5EF4-FFF2-40B4-BE49-F238E27FC236}">
                <a16:creationId xmlns:a16="http://schemas.microsoft.com/office/drawing/2014/main" id="{DFD4CFE9-C789-4BCF-B84F-DC057CF8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11" y="7337296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Find solution ">
            <a:extLst>
              <a:ext uri="{FF2B5EF4-FFF2-40B4-BE49-F238E27FC236}">
                <a16:creationId xmlns:a16="http://schemas.microsoft.com/office/drawing/2014/main" id="{C17D6488-764E-4B48-B7BB-0E720C066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54" y="7337296"/>
            <a:ext cx="475731" cy="4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890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73785" y="1082559"/>
            <a:ext cx="8699973" cy="781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Objectives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A6CD23B8-169E-41B4-9928-4DE648B079BF}"/>
              </a:ext>
            </a:extLst>
          </p:cNvPr>
          <p:cNvSpPr/>
          <p:nvPr/>
        </p:nvSpPr>
        <p:spPr>
          <a:xfrm>
            <a:off x="1675448" y="2628082"/>
            <a:ext cx="11659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quantify and profile attrition across organizational demographics and functions. </a:t>
            </a:r>
            <a:endParaRPr lang="en-US" sz="24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5BC74CB-D952-4BD8-8F63-F88CB80E9AD7}"/>
              </a:ext>
            </a:extLst>
          </p:cNvPr>
          <p:cNvSpPr/>
          <p:nvPr/>
        </p:nvSpPr>
        <p:spPr>
          <a:xfrm>
            <a:off x="1675448" y="33332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identify high-risk employee segments contributing to workforce turnover.</a:t>
            </a:r>
            <a:endParaRPr lang="en-US" sz="24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7AF80D5D-6181-43EF-B549-592ED7674232}"/>
              </a:ext>
            </a:extLst>
          </p:cNvPr>
          <p:cNvSpPr/>
          <p:nvPr/>
        </p:nvSpPr>
        <p:spPr>
          <a:xfrm>
            <a:off x="1675448" y="40516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explore root causes of attrition using satisfaction, education, and tenure metrics. </a:t>
            </a:r>
            <a:endParaRPr lang="en-US" sz="24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95169D8B-96B9-4923-BBAA-7A11CED24F0F}"/>
              </a:ext>
            </a:extLst>
          </p:cNvPr>
          <p:cNvSpPr/>
          <p:nvPr/>
        </p:nvSpPr>
        <p:spPr>
          <a:xfrm>
            <a:off x="1675448" y="47577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000"/>
              </a:lnSpc>
              <a:buSzPct val="100000"/>
            </a:pP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 provide actionable recommendations to improve employee retention and </a:t>
            </a:r>
            <a:b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</a:br>
            <a:r>
              <a:rPr lang="en-US" sz="2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organizational stability.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28B7E2-7219-4326-A523-21AB68E6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013" y="7684915"/>
            <a:ext cx="3155387" cy="476952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E9C62983-48AB-4422-82FB-B7CB8DAC39CC}"/>
              </a:ext>
            </a:extLst>
          </p:cNvPr>
          <p:cNvSpPr/>
          <p:nvPr/>
        </p:nvSpPr>
        <p:spPr>
          <a:xfrm>
            <a:off x="1099363" y="2642460"/>
            <a:ext cx="392074" cy="383024"/>
          </a:xfrm>
          <a:prstGeom prst="roundRect">
            <a:avLst>
              <a:gd name="adj" fmla="val 18669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GH" dirty="0">
              <a:solidFill>
                <a:schemeClr val="bg1"/>
              </a:solidFill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5143CD2F-A6F6-4F20-99B1-10222C865A59}"/>
              </a:ext>
            </a:extLst>
          </p:cNvPr>
          <p:cNvSpPr/>
          <p:nvPr/>
        </p:nvSpPr>
        <p:spPr>
          <a:xfrm>
            <a:off x="1099363" y="3356853"/>
            <a:ext cx="392074" cy="383024"/>
          </a:xfrm>
          <a:prstGeom prst="roundRect">
            <a:avLst>
              <a:gd name="adj" fmla="val 18669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H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F759FD2-6D4C-4474-993A-F2F332A13F07}"/>
              </a:ext>
            </a:extLst>
          </p:cNvPr>
          <p:cNvSpPr/>
          <p:nvPr/>
        </p:nvSpPr>
        <p:spPr>
          <a:xfrm>
            <a:off x="1099363" y="4071246"/>
            <a:ext cx="392074" cy="383024"/>
          </a:xfrm>
          <a:prstGeom prst="roundRect">
            <a:avLst>
              <a:gd name="adj" fmla="val 18669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H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CC852A33-654E-4D78-9FFA-B61E1B118F92}"/>
              </a:ext>
            </a:extLst>
          </p:cNvPr>
          <p:cNvSpPr/>
          <p:nvPr/>
        </p:nvSpPr>
        <p:spPr>
          <a:xfrm>
            <a:off x="1099363" y="4774007"/>
            <a:ext cx="392074" cy="383024"/>
          </a:xfrm>
          <a:prstGeom prst="roundRect">
            <a:avLst>
              <a:gd name="adj" fmla="val 18669"/>
            </a:avLst>
          </a:prstGeom>
          <a:solidFill>
            <a:schemeClr val="tx1">
              <a:lumMod val="85000"/>
              <a:lumOff val="15000"/>
            </a:schemeClr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H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006CE0-5D31-4535-B35E-56A145615F01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3B039B-4E50-405A-B8F2-C1B31D064EAA}"/>
              </a:ext>
            </a:extLst>
          </p:cNvPr>
          <p:cNvSpPr/>
          <p:nvPr/>
        </p:nvSpPr>
        <p:spPr>
          <a:xfrm>
            <a:off x="6850783" y="7246330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6" descr="Find solution ">
            <a:extLst>
              <a:ext uri="{FF2B5EF4-FFF2-40B4-BE49-F238E27FC236}">
                <a16:creationId xmlns:a16="http://schemas.microsoft.com/office/drawing/2014/main" id="{AACAC851-7E03-4D27-94EC-0E5364FF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13" y="7322063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nsight ">
            <a:extLst>
              <a:ext uri="{FF2B5EF4-FFF2-40B4-BE49-F238E27FC236}">
                <a16:creationId xmlns:a16="http://schemas.microsoft.com/office/drawing/2014/main" id="{05A85BB4-AAE9-4CF9-9E23-994C9A52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Feedback ">
            <a:extLst>
              <a:ext uri="{FF2B5EF4-FFF2-40B4-BE49-F238E27FC236}">
                <a16:creationId xmlns:a16="http://schemas.microsoft.com/office/drawing/2014/main" id="{93C45D0D-B2A5-46BE-992B-C6B08E31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700" y="7300178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Recommendation ">
            <a:extLst>
              <a:ext uri="{FF2B5EF4-FFF2-40B4-BE49-F238E27FC236}">
                <a16:creationId xmlns:a16="http://schemas.microsoft.com/office/drawing/2014/main" id="{B268E4C2-2C32-4330-92E5-732F6F108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99" y="7274081"/>
            <a:ext cx="468875" cy="4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Search ">
            <a:extLst>
              <a:ext uri="{FF2B5EF4-FFF2-40B4-BE49-F238E27FC236}">
                <a16:creationId xmlns:a16="http://schemas.microsoft.com/office/drawing/2014/main" id="{4E702A8B-AFBB-4493-9C94-D856C1F0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82" y="7337296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Goal ">
            <a:extLst>
              <a:ext uri="{FF2B5EF4-FFF2-40B4-BE49-F238E27FC236}">
                <a16:creationId xmlns:a16="http://schemas.microsoft.com/office/drawing/2014/main" id="{735BDE30-3434-4172-BD35-7298E889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93" y="7307267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E03D48-52E6-4B2F-851D-F6289FC7501E}"/>
              </a:ext>
            </a:extLst>
          </p:cNvPr>
          <p:cNvSpPr txBox="1"/>
          <p:nvPr/>
        </p:nvSpPr>
        <p:spPr>
          <a:xfrm>
            <a:off x="1106118" y="2695472"/>
            <a:ext cx="78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D9AE8-CD39-4FFC-AB95-7C4DC409E11F}"/>
              </a:ext>
            </a:extLst>
          </p:cNvPr>
          <p:cNvSpPr txBox="1"/>
          <p:nvPr/>
        </p:nvSpPr>
        <p:spPr>
          <a:xfrm>
            <a:off x="1106118" y="3417954"/>
            <a:ext cx="78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66D2A3-E61A-47A1-8698-1562C4DA5C0C}"/>
              </a:ext>
            </a:extLst>
          </p:cNvPr>
          <p:cNvSpPr txBox="1"/>
          <p:nvPr/>
        </p:nvSpPr>
        <p:spPr>
          <a:xfrm>
            <a:off x="1116752" y="4139644"/>
            <a:ext cx="78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CCDCD-6854-4A4A-BEDC-FDA156D37396}"/>
              </a:ext>
            </a:extLst>
          </p:cNvPr>
          <p:cNvSpPr txBox="1"/>
          <p:nvPr/>
        </p:nvSpPr>
        <p:spPr>
          <a:xfrm>
            <a:off x="1116752" y="4858009"/>
            <a:ext cx="78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3745236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89412" y="-64540"/>
            <a:ext cx="2316105" cy="58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28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Key Insights </a:t>
            </a:r>
          </a:p>
          <a:p>
            <a:pPr algn="ctr">
              <a:lnSpc>
                <a:spcPts val="5500"/>
              </a:lnSpc>
            </a:pPr>
            <a:endParaRPr lang="en-US" sz="5400" dirty="0"/>
          </a:p>
          <a:p>
            <a:pPr marL="0" indent="0" algn="ctr">
              <a:lnSpc>
                <a:spcPts val="5500"/>
              </a:lnSpc>
              <a:buNone/>
            </a:pP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B1383FAB-9074-441B-A34C-0CA74DD6AD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728434"/>
                  </p:ext>
                </p:extLst>
              </p:nvPr>
            </p:nvGraphicFramePr>
            <p:xfrm>
              <a:off x="326571" y="718456"/>
              <a:ext cx="13977258" cy="721722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9" name="Add-in 8" title="Microsoft Power BI">
                <a:extLst>
                  <a:ext uri="{FF2B5EF4-FFF2-40B4-BE49-F238E27FC236}">
                    <a16:creationId xmlns:a16="http://schemas.microsoft.com/office/drawing/2014/main" id="{B1383FAB-9074-441B-A34C-0CA74DD6AD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71" y="718456"/>
                <a:ext cx="13977258" cy="72172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05664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445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3D20F43A-FEEF-4005-92E4-C76AF882D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10" y="1884904"/>
            <a:ext cx="1017151" cy="1220629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6CC4F1C0-9A19-4FFA-8E04-E0A01AA774BA}"/>
              </a:ext>
            </a:extLst>
          </p:cNvPr>
          <p:cNvSpPr/>
          <p:nvPr/>
        </p:nvSpPr>
        <p:spPr>
          <a:xfrm>
            <a:off x="3420647" y="1887065"/>
            <a:ext cx="6053537" cy="5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Reduce early-career attrition by </a:t>
            </a:r>
            <a:r>
              <a:rPr lang="en-GH" sz="24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30%</a:t>
            </a:r>
            <a:r>
              <a:rPr lang="en-US" sz="24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</a:t>
            </a: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by Q2 2026.</a:t>
            </a:r>
            <a:r>
              <a:rPr lang="en-US" sz="2400" b="1" dirty="0">
                <a:solidFill>
                  <a:schemeClr val="bg1"/>
                </a:solidFill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 </a:t>
            </a:r>
            <a:endParaRPr lang="en-GH" sz="24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6AAD98A-A3F4-4A08-BCC9-57EE94F64984}"/>
              </a:ext>
            </a:extLst>
          </p:cNvPr>
          <p:cNvSpPr/>
          <p:nvPr/>
        </p:nvSpPr>
        <p:spPr>
          <a:xfrm>
            <a:off x="7578144" y="2490564"/>
            <a:ext cx="659418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Implement a structured 6-month onboarding and mentorship program for employees with &lt;3 years of tenure and performance ratings above 3.</a:t>
            </a:r>
            <a:endParaRPr lang="en-US" sz="1900" dirty="0">
              <a:solidFill>
                <a:schemeClr val="bg1"/>
              </a:solidFill>
              <a:effectLst/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050" dirty="0">
              <a:solidFill>
                <a:schemeClr val="bg1"/>
              </a:solidFill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Track 6-month retention rate and engagement survey scores post-onboarding.</a:t>
            </a: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B79CD0-FCFD-4668-8544-A45C95F3308A}"/>
              </a:ext>
            </a:extLst>
          </p:cNvPr>
          <p:cNvSpPr/>
          <p:nvPr/>
        </p:nvSpPr>
        <p:spPr>
          <a:xfrm>
            <a:off x="8184538" y="7246330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EDEBA39-0935-4BB4-8DF3-EF43E50543BF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" descr="Find solution ">
            <a:extLst>
              <a:ext uri="{FF2B5EF4-FFF2-40B4-BE49-F238E27FC236}">
                <a16:creationId xmlns:a16="http://schemas.microsoft.com/office/drawing/2014/main" id="{FB9E0E70-8DC0-46C8-90EF-F5ACF249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44" y="7326900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Goal ">
            <a:extLst>
              <a:ext uri="{FF2B5EF4-FFF2-40B4-BE49-F238E27FC236}">
                <a16:creationId xmlns:a16="http://schemas.microsoft.com/office/drawing/2014/main" id="{E004A9A0-D758-493A-942D-F4B6AF70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sight ">
            <a:extLst>
              <a:ext uri="{FF2B5EF4-FFF2-40B4-BE49-F238E27FC236}">
                <a16:creationId xmlns:a16="http://schemas.microsoft.com/office/drawing/2014/main" id="{91129742-25A7-478E-9B00-82774131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Feedback ">
            <a:extLst>
              <a:ext uri="{FF2B5EF4-FFF2-40B4-BE49-F238E27FC236}">
                <a16:creationId xmlns:a16="http://schemas.microsoft.com/office/drawing/2014/main" id="{EACC97B5-5FB8-45CD-8E2B-F116DA80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431" y="7326901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Search ">
            <a:extLst>
              <a:ext uri="{FF2B5EF4-FFF2-40B4-BE49-F238E27FC236}">
                <a16:creationId xmlns:a16="http://schemas.microsoft.com/office/drawing/2014/main" id="{02FD2AC5-6CF6-47E3-A680-E1AF2B90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commendation ">
            <a:extLst>
              <a:ext uri="{FF2B5EF4-FFF2-40B4-BE49-F238E27FC236}">
                <a16:creationId xmlns:a16="http://schemas.microsoft.com/office/drawing/2014/main" id="{673F8F0B-6DDD-4337-A6AB-29639059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92" y="7289467"/>
            <a:ext cx="472222" cy="47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F7855-5A14-42C4-B2FB-71A0EB300E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8416" y="2732285"/>
            <a:ext cx="4454555" cy="324584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73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445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89AE06C-62C5-444B-80B1-0B67DF44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635" y="1538818"/>
            <a:ext cx="1017151" cy="12206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72BF0D-2BE8-4EE6-9BE1-9B23E8B1B9C2}"/>
              </a:ext>
            </a:extLst>
          </p:cNvPr>
          <p:cNvSpPr txBox="1"/>
          <p:nvPr/>
        </p:nvSpPr>
        <p:spPr>
          <a:xfrm>
            <a:off x="2436738" y="1452062"/>
            <a:ext cx="11427541" cy="8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Lower attrition in high-overtime groups by </a:t>
            </a:r>
            <a:r>
              <a:rPr lang="en-GH" sz="24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25%</a:t>
            </a:r>
            <a:r>
              <a:rPr lang="en-GH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and </a:t>
            </a:r>
            <a:r>
              <a:rPr lang="en-US" sz="24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r</a:t>
            </a:r>
            <a:r>
              <a:rPr lang="en-US" sz="2400" dirty="0">
                <a:solidFill>
                  <a:schemeClr val="bg1"/>
                </a:solidFill>
              </a:rPr>
              <a:t>educe attrition among high-performing employees by 20% within 12 months.</a:t>
            </a:r>
            <a:endParaRPr lang="en-GH" sz="24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5C2146CA-8F15-448A-A264-A07E88EE18A3}"/>
              </a:ext>
            </a:extLst>
          </p:cNvPr>
          <p:cNvSpPr/>
          <p:nvPr/>
        </p:nvSpPr>
        <p:spPr>
          <a:xfrm>
            <a:off x="6693521" y="2225179"/>
            <a:ext cx="6844954" cy="1509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dirty="0">
              <a:solidFill>
                <a:schemeClr val="bg1"/>
              </a:solidFill>
              <a:effectLst/>
              <a:latin typeface="Quattrocento" panose="020B0604020202020204" charset="0"/>
            </a:endParaRPr>
          </a:p>
          <a:p>
            <a:endParaRPr lang="en-GH" dirty="0">
              <a:effectLst/>
              <a:latin typeface="Quattrocento" panose="020B0604020202020204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Enforce a maximum of </a:t>
            </a:r>
            <a:r>
              <a:rPr lang="en-GH" sz="1900" b="1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10 hours/week overtime</a:t>
            </a: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 for roles in Field and Customer Operations</a:t>
            </a:r>
            <a:r>
              <a:rPr lang="en-GH" sz="17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.</a:t>
            </a:r>
            <a:endParaRPr lang="en-GH" sz="17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3E91A5FB-F739-42DA-A496-06CB1CA0A3DD}"/>
              </a:ext>
            </a:extLst>
          </p:cNvPr>
          <p:cNvSpPr/>
          <p:nvPr/>
        </p:nvSpPr>
        <p:spPr>
          <a:xfrm>
            <a:off x="6693521" y="2764890"/>
            <a:ext cx="7447022" cy="143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900" dirty="0">
                <a:solidFill>
                  <a:schemeClr val="bg1"/>
                </a:solidFill>
                <a:latin typeface="Quattrocento" panose="020B0604020202020204" charset="0"/>
              </a:rPr>
              <a:t>Introduce career development, competitive pay, flexible work, and recognition to reduce high-performer attrition by </a:t>
            </a:r>
            <a:r>
              <a:rPr lang="en-US" sz="1900" b="1" dirty="0">
                <a:solidFill>
                  <a:schemeClr val="bg1"/>
                </a:solidFill>
                <a:latin typeface="Quattrocento" panose="020B0604020202020204" charset="0"/>
              </a:rPr>
              <a:t>20% </a:t>
            </a:r>
            <a:r>
              <a:rPr lang="en-US" sz="1900" dirty="0">
                <a:solidFill>
                  <a:schemeClr val="bg1"/>
                </a:solidFill>
                <a:latin typeface="Quattrocento" panose="020B0604020202020204" charset="0"/>
              </a:rPr>
              <a:t>within 12 months</a:t>
            </a: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.</a:t>
            </a:r>
            <a:endParaRPr lang="en-US" sz="1900" dirty="0">
              <a:solidFill>
                <a:schemeClr val="bg1"/>
              </a:solidFill>
              <a:effectLst/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endParaRPr lang="en-US" sz="100" dirty="0">
              <a:solidFill>
                <a:schemeClr val="bg1"/>
              </a:solidFill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Quattrocento" panose="020B0604020202020204" charset="0"/>
                <a:ea typeface="Times New Roman" panose="02020603050405020304" pitchFamily="18" charset="0"/>
                <a:cs typeface="Poppins Light" panose="00000400000000000000" pitchFamily="2" charset="0"/>
              </a:rPr>
              <a:t>Attrition rate segmented by overtime/commute status</a:t>
            </a:r>
            <a:endParaRPr lang="en-US" sz="1900" dirty="0">
              <a:solidFill>
                <a:schemeClr val="bg1"/>
              </a:solidFill>
              <a:effectLst/>
              <a:latin typeface="Quattrocento" panose="020B0604020202020204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endParaRPr lang="en-GH" sz="1900" dirty="0">
              <a:solidFill>
                <a:schemeClr val="bg1"/>
              </a:solidFill>
              <a:effectLst/>
              <a:latin typeface="Quattrocento" panose="020B0604020202020204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B79CD0-FCFD-4668-8544-A45C95F3308A}"/>
              </a:ext>
            </a:extLst>
          </p:cNvPr>
          <p:cNvSpPr/>
          <p:nvPr/>
        </p:nvSpPr>
        <p:spPr>
          <a:xfrm>
            <a:off x="8208108" y="7230159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EDEBA39-0935-4BB4-8DF3-EF43E50543BF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6" descr="Find solution ">
            <a:extLst>
              <a:ext uri="{FF2B5EF4-FFF2-40B4-BE49-F238E27FC236}">
                <a16:creationId xmlns:a16="http://schemas.microsoft.com/office/drawing/2014/main" id="{FB9E0E70-8DC0-46C8-90EF-F5ACF249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44" y="7326900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Goal ">
            <a:extLst>
              <a:ext uri="{FF2B5EF4-FFF2-40B4-BE49-F238E27FC236}">
                <a16:creationId xmlns:a16="http://schemas.microsoft.com/office/drawing/2014/main" id="{E004A9A0-D758-493A-942D-F4B6AF70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nsight ">
            <a:extLst>
              <a:ext uri="{FF2B5EF4-FFF2-40B4-BE49-F238E27FC236}">
                <a16:creationId xmlns:a16="http://schemas.microsoft.com/office/drawing/2014/main" id="{91129742-25A7-478E-9B00-82774131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Feedback ">
            <a:extLst>
              <a:ext uri="{FF2B5EF4-FFF2-40B4-BE49-F238E27FC236}">
                <a16:creationId xmlns:a16="http://schemas.microsoft.com/office/drawing/2014/main" id="{EACC97B5-5FB8-45CD-8E2B-F116DA80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19" y="7353625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Search ">
            <a:extLst>
              <a:ext uri="{FF2B5EF4-FFF2-40B4-BE49-F238E27FC236}">
                <a16:creationId xmlns:a16="http://schemas.microsoft.com/office/drawing/2014/main" id="{02FD2AC5-6CF6-47E3-A680-E1AF2B90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Recommendation ">
            <a:extLst>
              <a:ext uri="{FF2B5EF4-FFF2-40B4-BE49-F238E27FC236}">
                <a16:creationId xmlns:a16="http://schemas.microsoft.com/office/drawing/2014/main" id="{673F8F0B-6DDD-4337-A6AB-29639059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231" y="7282938"/>
            <a:ext cx="472222" cy="47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75A24-6A22-487B-91BF-0D24D2384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00802" y="2687120"/>
            <a:ext cx="3948765" cy="37974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11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504453" y="417028"/>
            <a:ext cx="9619814" cy="87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rgbClr val="FFD9BE"/>
                </a:solidFill>
                <a:latin typeface="Rockwell Extra Bold" panose="02060903040505020403" pitchFamily="18" charset="0"/>
                <a:ea typeface="Quattrocento" pitchFamily="34" charset="-122"/>
                <a:cs typeface="Quattrocento" pitchFamily="34" charset="-120"/>
              </a:rPr>
              <a:t>Recommendations </a:t>
            </a:r>
            <a:endParaRPr lang="en-US" sz="4400" dirty="0"/>
          </a:p>
          <a:p>
            <a:pPr marL="0" indent="0" algn="ctr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640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B24C34-76CE-465B-A3C4-C04C5C4B0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267" y="7684915"/>
            <a:ext cx="2506133" cy="476952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89AE06C-62C5-444B-80B1-0B67DF44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668" y="1802375"/>
            <a:ext cx="1017151" cy="1220629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6CC4F1C0-9A19-4FFA-8E04-E0A01AA774BA}"/>
              </a:ext>
            </a:extLst>
          </p:cNvPr>
          <p:cNvSpPr/>
          <p:nvPr/>
        </p:nvSpPr>
        <p:spPr>
          <a:xfrm>
            <a:off x="2629933" y="1815377"/>
            <a:ext cx="10747400" cy="5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GH" sz="24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Improve retention in low-income roles by </a:t>
            </a:r>
            <a:r>
              <a:rPr lang="en-GH" sz="2400" b="1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35%</a:t>
            </a:r>
            <a:r>
              <a:rPr lang="en-GH" sz="24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 and reduce external </a:t>
            </a:r>
            <a:endParaRPr lang="en-US" sz="24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Times New Roman" panose="02020603050405020304" pitchFamily="18" charset="0"/>
              <a:cs typeface="Poppins Light" panose="00000400000000000000" pitchFamily="2" charset="0"/>
            </a:endParaRPr>
          </a:p>
          <a:p>
            <a:pPr lvl="1"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GH" sz="24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job migration.</a:t>
            </a:r>
            <a:endParaRPr lang="en-GH" sz="24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6AAD98A-A3F4-4A08-BCC9-57EE94F64984}"/>
              </a:ext>
            </a:extLst>
          </p:cNvPr>
          <p:cNvSpPr/>
          <p:nvPr/>
        </p:nvSpPr>
        <p:spPr>
          <a:xfrm>
            <a:off x="7045396" y="2904857"/>
            <a:ext cx="75850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Increase base salary by</a:t>
            </a:r>
            <a:r>
              <a:rPr lang="en-US" sz="19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up to </a:t>
            </a:r>
            <a:r>
              <a:rPr lang="en-US" sz="19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50%</a:t>
            </a:r>
            <a:r>
              <a:rPr lang="en-US" sz="19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over two years for employees earning between </a:t>
            </a:r>
            <a:r>
              <a:rPr lang="en-US" sz="19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GHS 1,000 – GHS 5,000</a:t>
            </a:r>
            <a:r>
              <a:rPr lang="en-US" sz="19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4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H" sz="1900" dirty="0">
                <a:solidFill>
                  <a:schemeClr val="bg1"/>
                </a:solidFill>
                <a:effectLst/>
                <a:latin typeface="Poppins Light" panose="00000400000000000000" pitchFamily="2" charset="0"/>
                <a:ea typeface="Times New Roman" panose="02020603050405020304" pitchFamily="18" charset="0"/>
                <a:cs typeface="Poppins Light" panose="00000400000000000000" pitchFamily="2" charset="0"/>
              </a:rPr>
              <a:t>Pre/post attrition comparison in low-income group and satisfaction score improvement</a:t>
            </a:r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ea typeface="Calibri" panose="020F0502020204030204" pitchFamily="34" charset="0"/>
              <a:cs typeface="Poppins Light" panose="00000400000000000000" pitchFamily="2" charset="0"/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C6ACD9C3-7022-42FB-8A90-7D8601ACC7AD}"/>
              </a:ext>
            </a:extLst>
          </p:cNvPr>
          <p:cNvSpPr/>
          <p:nvPr/>
        </p:nvSpPr>
        <p:spPr>
          <a:xfrm>
            <a:off x="7684972" y="3922028"/>
            <a:ext cx="62045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H" sz="1900" dirty="0">
              <a:solidFill>
                <a:schemeClr val="bg1"/>
              </a:solidFill>
              <a:effectLst/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4CB7F9-4C2B-4D2B-8A1E-9F6337B78F99}"/>
              </a:ext>
            </a:extLst>
          </p:cNvPr>
          <p:cNvSpPr/>
          <p:nvPr/>
        </p:nvSpPr>
        <p:spPr>
          <a:xfrm>
            <a:off x="8142513" y="7238361"/>
            <a:ext cx="568053" cy="577780"/>
          </a:xfrm>
          <a:prstGeom prst="roundRect">
            <a:avLst/>
          </a:prstGeom>
          <a:solidFill>
            <a:srgbClr val="FFD9BE"/>
          </a:solidFill>
          <a:ln>
            <a:solidFill>
              <a:srgbClr val="FFD9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0FE765-A47D-43D8-88E1-57D609FBF76D}"/>
              </a:ext>
            </a:extLst>
          </p:cNvPr>
          <p:cNvSpPr/>
          <p:nvPr/>
        </p:nvSpPr>
        <p:spPr>
          <a:xfrm>
            <a:off x="5240318" y="7153166"/>
            <a:ext cx="4454555" cy="785059"/>
          </a:xfrm>
          <a:prstGeom prst="round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6" descr="Find solution ">
            <a:extLst>
              <a:ext uri="{FF2B5EF4-FFF2-40B4-BE49-F238E27FC236}">
                <a16:creationId xmlns:a16="http://schemas.microsoft.com/office/drawing/2014/main" id="{BFD393B7-BE07-4337-ABC0-81B5EA08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44" y="7326900"/>
            <a:ext cx="468877" cy="46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Goal ">
            <a:extLst>
              <a:ext uri="{FF2B5EF4-FFF2-40B4-BE49-F238E27FC236}">
                <a16:creationId xmlns:a16="http://schemas.microsoft.com/office/drawing/2014/main" id="{44109E7D-BBE5-4F0E-8B33-5822E1B8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32" y="729498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Insight ">
            <a:extLst>
              <a:ext uri="{FF2B5EF4-FFF2-40B4-BE49-F238E27FC236}">
                <a16:creationId xmlns:a16="http://schemas.microsoft.com/office/drawing/2014/main" id="{B86BF6F4-71A4-4001-B936-8269152D0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144" y="7292813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Feedback ">
            <a:extLst>
              <a:ext uri="{FF2B5EF4-FFF2-40B4-BE49-F238E27FC236}">
                <a16:creationId xmlns:a16="http://schemas.microsoft.com/office/drawing/2014/main" id="{F328C330-B9F6-4829-B5C7-327F50F6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40" y="7311257"/>
            <a:ext cx="468876" cy="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Search ">
            <a:extLst>
              <a:ext uri="{FF2B5EF4-FFF2-40B4-BE49-F238E27FC236}">
                <a16:creationId xmlns:a16="http://schemas.microsoft.com/office/drawing/2014/main" id="{4549D249-50B2-49E2-8487-8F68B690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7353625"/>
            <a:ext cx="475731" cy="4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Recommendation ">
            <a:extLst>
              <a:ext uri="{FF2B5EF4-FFF2-40B4-BE49-F238E27FC236}">
                <a16:creationId xmlns:a16="http://schemas.microsoft.com/office/drawing/2014/main" id="{91866783-6DB4-4DE8-B512-945110E24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77" y="7309584"/>
            <a:ext cx="472222" cy="47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E7819-62D7-4225-8D5E-937190146B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3444" y="3102641"/>
            <a:ext cx="4415464" cy="34586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15263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23419" t="-19765" r="-13255" b="-85760"/>
          </a:stretch>
        </a:blipFill>
      </a:spPr>
      <a:bodyPr/>
      <a:lstStyle/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7B0DE462-33A9-4D0A-8204-6566DDA15C4A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bW2/bxhL+K4KAIi/GwV64t7z51jQHaRvERYqi8MPs7qzNhiIFkkrjE/i/nyEpp7YsS4ntyK4twIDE5Wqu31yWHH8ex7yZFnD2C0xw/HK8V1UfJlB/GMnxzrgc1gxXmnkbg4zeaBN59BndraZtXpXN+OXncQv1Cbbv82YGRUeIFv883hlDUbyFk+4qQdHgzniKdVOVUOT/w2Ez3WrrGZ7vjPHTtKhq6EgetdBiR/YjbadrEoH/hytiCaHNP+IRhnZYDkZLDskLppzlmTBKA21rhg29aEu3dLR7/vtV2UJeEp9+r2ZayWgDZN4DY5YH2a03eXlSzCX+57e/nU0767T4qfXVp84g/i9i3FE6PyeNuPFW+WAyG4QEKUIQZi215hTo8xotp5n0EJmPLPqgITC5ntZSyXYuHN5tn1Sx23iax4jluOcEkSuJYKVlnjMuvVeh25ryop2byZ8dfprW5GJy/MBpnxx2UtV5ICl6V9bYDJ77PN6vitmk/3Z4Zf2omtUB32Hqb5Vt3pJI41d5GndivK0rAku/NBDg/fJp9fd+jcQtjl+y82NaWWmBUMwakhrjQGP/FOp20RxVHbHeO+vVOcjrC2zxnQV571GP8+MLKNPtvy6BdW7HQZh7ZHjcu1YGE0Pm0WitMsaZ0sGvBRH00u3N2pa4X8NlTJaQmdAqnpgzLtLfBtFyAC0san2AU/LyBMv2NohpijxgfUXR8QQpu3VfYseuU2Q6sMux+SeKPveadJ9vctJ9oP0eillH9sUeNHl40fm+98YN/u+3N7fw/lpDDAiIaJ23GozXJgPyWcD1wb0bP0IZyH6LvvoZoZnV+LUy7hbFaDL8pFmU9beqhWK027Z13offdc/tbAg+r8tQTXD0Dkry+SoxbjTLLulwOsE27037BlO7AWO9y09Oez5HgfbFw48D/g436bCedVf5u4tfaSe0FSFJ3iIMC6rJ+wvJu5r46lsyuFjM4N9V/e+R078Cn8drCzrVcKWT5ybL0KCW0gp4FDH/uhzsNTqcUOt3hvMd31rioY6PABBLlRkyPfMpaKskdc6KmjcZFKwvuzd2lZlzynOpA/VoyiTDorC37SqFssZJxiPYoLz0zoO6g2Sac6elzSJzkQnJmOAP3Av8t/Kjd1Vxy0T+QPVtW1i2heUBCsulWJkfF6SlvOAdRxboxMA0D/aB4/kVluSRZ97XfzHC4CZnREjShii5M4lHply4fRIHLrRxQQNjqKhjED5uTwhXJfm9qj+QbUd/INTN6FVdzabbfL7N548tny+H6ZAzgkFvpAxgPY/UrEmp1rdqm4jyH1ZG+L/lMPDDgsP7XjsJHbhKkUcJjhltbLrZ5PMn78BMyHQM0nCf0ETrmCD9lqa5gVBfbS4em5OOP9bVpKc4f77fmecqbHbGg/FYB8zfT7EzQQ/AMg4aEMXXC0j8hlI2XPScF6x0GGcB5jYi1l9q5J/LK+1u01QhJ5Wb0QGe1Ihd1T0+Ph/OwPed5C8LdxWGfMNHh+dyTJZIXYwUiiclMwArDbC1AZLAOosMsyBSphTltJSea4DsQTjFoqpfvNhGyJOMEB+YthmLjKMHJsAbm62NkGCkkDEIrYJWNvOozLONkJ+h6xO38fFE40OxwCWXXmjUoBWymFZ0tV+GG7g2ifFguGEJJf3WPtf4+InOhqOjcFpVxTY0nlRoZIJpw+n0IIyTWmUOjVobGui8AqsF51RutNAZ6GdbOg6q0Fa0uK0cTzE8PBfeKkCvpVcCk6IO63E8D7l26r2DA2DWVkdYkK3fX7rbzd89vHOWKjo4JwJwbY1mxoEQyief9ONwzqV6+f3d0jFIVmvrRBKAWgojDTPrx60289zu4vS5GUNQl0Z9nudBIoRgqUB9xbvmzRhiOGTcT57sn4sYgr9zrCvBTlhh/Ve8htuIqhc1cTMuR6WsElZGoWzwgVJ16tW45bACd6iY4ykKECZKSABrqd0wRmFTCkQKZGYoPKV2gOvHKFbPVUqTolY8pcSS4UxiDOunPFaT5MkYZ4z2lE67WQ+OcX0LKDPUpI/REUxw0SsEc1MLeN9t0FusU1VPOhyPupHw2fXm46n0Q71/uM04jygkM+hZzFJY8XRnoyntTfX36JI37jG3ITOGYM5RJemcMjateOb7WFC36eGh+0FdrMpZu/S16CbeRi416/Ay0kBgPEvcEA40aMZjfCxNTd/gfRfkG5DCahW8gJA5k/mA65vaLfKfFvIzK+nIqZlXwemYXORmBQi2JXnTJTm6pDNFjaam+LRKOzaUp9u1nMrFkGXOugBZMMxapu9AzYJKTGVBR8Wt4hyYucPsrvYmUoOog3YaeQIrdHanfrOnumzWrpq1zRQCvoUSl8zcEU6gjBjn32+au+v/n/DL1N35+f8B70ENKsc4AAA=&quot;"/>
    <we:property name="creatorSessionId" value="&quot;21471bf0-e1df-4702-8966-1590c634eca6&quot;"/>
    <we:property name="creatorTenantId" value="&quot;c22cd2a7-2f0d-45b1-a9bd-0ee352201053&quot;"/>
    <we:property name="creatorUserId" value="&quot;10032004597945C6&quot;"/>
    <we:property name="datasetId" value="&quot;13267035-8982-427f-a9f4-228b0c1d90a7&quot;"/>
    <we:property name="embedUrl" value="&quot;/reportEmbed?reportId=c054476b-5e11-4568-9a22-bc5f48f85149&amp;config=eyJjbHVzdGVyVXJsIjoiaHR0cHM6Ly9XQUJJLVNPVVRILUFGUklDQS1OT1JUSC1BLVBSSU1BUlktcmVkaXJlY3QuYW5hbHlzaXMud2luZG93cy5uZXQiLCJlbWJlZEZlYXR1cmVzIjp7InVzYWdlTWV0cmljc1ZOZXh0Ijp0cnVlfX0%3D&amp;disableSensitivityBanner=true&amp;storytellingChangeViewModeShortcutKeys=true&quot;"/>
    <we:property name="initialStateBookmark" value="&quot;H4sIAAAAAAAAA+1a227bOBD9FUPAoi/BgndSfXPStNjtFU3RxWIRFENy6KqVLUOSu8kG+fcdSU6bJmmT2rm4FyNAJJIezpwzMxySPspi0cxLOHwGU8zuZ9tV9X4K9fuRzLay2bLt+fPHT8cvH795Nn66S83VvC2qWZPdP8paqCfYvi6aBZSdBGr8Z38rg7J8AZPuLUHZ4FY2x7qpZlAW/+EwmLraeoHHWxkezMuqhk7kXgstdmI/0HB6p7n571zTlBDa4gPuYWiHZmOj0MYnb9AbwwwIABrWDAN61S4c0snu59+pZi0UM5qna/PaOsuZ9aA9VzxYplnXnoqyPRlyuHswr8k8Mvpw3sGyQ8pOqroIUGa9GTU2g9ZH2U5VLqb90+5n7XvVog74ElPfNWuL9pAkPSpSdkxQvKgrAqpvGgTwvvlt9e9OjTRbzO6z431qaYrZpFwi+cmmV4NeoVw0pDXGQcbOW6jbjjX/jtDpbCEBVR2x3j7szXlQ1Ce48q0z+l6jHcf7JzRS97tTRC1xHJS5xgn3j7suZSB3gTgVwBRqBdbFS6kdxw8wC4T3WV6fIjSLGq+q37gsR9PhK81ZRV9VLZSj3Sl5/yEuu7+VaajjFZkVZ5m9UUs67Ak6UOjzGHjgmDyTebCyE/pVm1o8aH118LlZnTSWgwLPwCkjlYhBqxw2gsjxh8mb8QS/YwI/WTAQJ6xmLuXG+RhQRGeivjxmri8dPoAWzqr4CGcEyyoYN2UR6JunUc6mSMtW9xC7qToj5sNUBQ79Vey7sbfxKHtSkN2D7NdQLjqx97ahKcK9DrMlahcmt354s0Jq+yoIQ2ozluukPAA3yjNv6E9uRERcntq27kCfcdvWRR9MK3hRrGaL9luW0jtJuDYXQQZQxuuUByE0hF8O8TM7RM4t8gDee8FtpEWT8Y1wiHGfK3+I6ucCUwbwcylU7ig1Wx9ysMywuEb5470U3cdQnucqBUcSN4LK39aLow1h8XMrBgK7YhOtEVZIq7kxCqJZncDodYgOOCTgLLfRod+M+vWPGfw40XihMQOdllMKtM4Ij9oLFhJae8dV7QOc0wIyxVn7k1e2nwExVLecKScxpBw5gAlcMHabZzIXaflXVb8nQkZ/I9TN6FFdLeYbUsqsF7rffE5027XM9Z8cXZ3ewRstszLE3EtmQXN0Kqiw+lpgjbFdbSCC5ZIJaYThl0pr3gL9P38u4qS0CRWq6Bk3ksqNu46TPys/2oO2aBL0ZI26g93FppT9v2LlRike4sUbF1SyuTLaCc1lCt6tHi8BjFDeMcbBoHc5oFEbUTtR2diD/R1XTKdMGFZ7lgwVurTgCi8gWCvCOqcI48mkxgm0y9d1rhcu8sMhV4/b0U41ncPssO9/uJidXGhcCy/9mSjTgrOkYvA8MZNyly4/bLvh6rFo2g70Hyi9bvypyu1k1/PMLk98vVGWRe+Z0R6odohXuMy6wy3Md+d/a9yd/qCeeH5jxnjg3BnGdGBROoQY1OpLO9UPBoMIKkYQyUpuuF5DGjMRmDfaphA1Rq+Y3ohC4VtOwG82YHfjIsDKp3Un8bEN9a/gOA3lEBvoeB5Cd1QByjMwknZ6a2wTIyTlIvmzd5BLFnUSl0ob6vHtRduSXudEyqQDAkZUKqeoCygTrK6gj8IzH/JcGBdFzIHLNVKBkUxzpUF6xlCgSQiX7xm+sCvOuWUgFTcOE+NWWCnWuBu9lSJ2r+hW/CfQtCPqm1YfY/QmytloXUpAuZYSuXSMXEGs4QeJWYvCKa0VT5TFbXBr+EEOirFc5UkZLoUy0oi4RhAB+Xokd8+jip47G2AzfgD0FMp19o2waKs9LMnU16d6ux/Vnd8+J1oVjfAWaEOnkDO0aXVAmUYdJXqKMCm1A8M4ri6NiFGGdvd5sMr7zi03hJ6HOL01gliOzHvghj6U/pwx0m0ECL+lW0RBSlo7GY9Go9PKSksNm4HCbWHQw3DRbU61aJs5BHwBM7zgVocsh1nEuHz+0s1O/2PcrJ+E1Cx8edlVUKfix3ug4+P/AZPVwyEtLAAA&quot;"/>
    <we:property name="isFiltersActionButtonVisible" value="true"/>
    <we:property name="isVisualContainerHeaderHidden" value="false"/>
    <we:property name="pageDisplayName" value="&quot;Key Insights&quot;"/>
    <we:property name="pageName" value="&quot;c7631afb20598142756a&quot;"/>
    <we:property name="reportEmbeddedTime" value="&quot;2025-04-25T22:57:58.317Z&quot;"/>
    <we:property name="reportName" value="&quot;Last minute_G7&quot;"/>
    <we:property name="reportState" value="&quot;CONNECTED&quot;"/>
    <we:property name="reportUrl" value="&quot;/links/mTMBAOAQ3z?ctid=c22cd2a7-2f0d-45b1-a9bd-0ee352201053&amp;pbi_source=linkShar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560</Words>
  <Application>Microsoft Office PowerPoint</Application>
  <PresentationFormat>Custom</PresentationFormat>
  <Paragraphs>109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Lato</vt:lpstr>
      <vt:lpstr>Quattrocento</vt:lpstr>
      <vt:lpstr>Wingdings</vt:lpstr>
      <vt:lpstr>Rockwell Extra Bold</vt:lpstr>
      <vt:lpstr>Calibri</vt:lpstr>
      <vt:lpstr>Poppins Light</vt:lpstr>
      <vt:lpstr>Arial Black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Christabel Ogbemi</cp:lastModifiedBy>
  <cp:revision>146</cp:revision>
  <dcterms:created xsi:type="dcterms:W3CDTF">2025-04-16T11:03:24Z</dcterms:created>
  <dcterms:modified xsi:type="dcterms:W3CDTF">2025-05-01T11:17:51Z</dcterms:modified>
</cp:coreProperties>
</file>